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</p:sldMasterIdLst>
  <p:notesMasterIdLst>
    <p:notesMasterId r:id="rId37"/>
  </p:notesMasterIdLst>
  <p:sldIdLst>
    <p:sldId id="260" r:id="rId4"/>
    <p:sldId id="379" r:id="rId5"/>
    <p:sldId id="382" r:id="rId6"/>
    <p:sldId id="383" r:id="rId7"/>
    <p:sldId id="418" r:id="rId8"/>
    <p:sldId id="262" r:id="rId9"/>
    <p:sldId id="396" r:id="rId10"/>
    <p:sldId id="395" r:id="rId11"/>
    <p:sldId id="387" r:id="rId12"/>
    <p:sldId id="389" r:id="rId13"/>
    <p:sldId id="419" r:id="rId14"/>
    <p:sldId id="263" r:id="rId15"/>
    <p:sldId id="334" r:id="rId16"/>
    <p:sldId id="413" r:id="rId17"/>
    <p:sldId id="414" r:id="rId18"/>
    <p:sldId id="415" r:id="rId19"/>
    <p:sldId id="337" r:id="rId20"/>
    <p:sldId id="339" r:id="rId21"/>
    <p:sldId id="417" r:id="rId22"/>
    <p:sldId id="426" r:id="rId23"/>
    <p:sldId id="421" r:id="rId24"/>
    <p:sldId id="422" r:id="rId25"/>
    <p:sldId id="423" r:id="rId26"/>
    <p:sldId id="424" r:id="rId27"/>
    <p:sldId id="425" r:id="rId28"/>
    <p:sldId id="431" r:id="rId29"/>
    <p:sldId id="412" r:id="rId30"/>
    <p:sldId id="429" r:id="rId31"/>
    <p:sldId id="410" r:id="rId32"/>
    <p:sldId id="411" r:id="rId33"/>
    <p:sldId id="430" r:id="rId34"/>
    <p:sldId id="427" r:id="rId35"/>
    <p:sldId id="42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76" autoAdjust="0"/>
    <p:restoredTop sz="94660"/>
  </p:normalViewPr>
  <p:slideViewPr>
    <p:cSldViewPr snapToGrid="0">
      <p:cViewPr varScale="1">
        <p:scale>
          <a:sx n="80" d="100"/>
          <a:sy n="80" d="100"/>
        </p:scale>
        <p:origin x="114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17:06.2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134 1 24575,'180'0'0,"-236"26"0,52-24 0,0 0 0,0 0 0,0 1 0,1-1 0,-1 1 0,1 0 0,0 0 0,0 0 0,0 1 0,0-1 0,0 1 0,1-1 0,-1 1 0,1 0 0,0 0 0,0 0 0,1 0 0,-1 0 0,1 0 0,0 1 0,-1 5 0,0 8 0,0 1 0,2 0 0,2 35 0,1-5 0,-3-48 0,1 27 0,-1-27 0,0 0 0,0 0 0,0 0 0,1 0 0,-1 0 0,0 0 0,0-1 0,1 1 0,-1 0 0,0 0 0,1 0 0,-1 0 0,1 0 0,-1 0 0,1-1 0,-1 1 0,1 0 0,0 0 0,-1-1 0,1 1 0,0 0 0,0-1 0,1 1 0,-2-1 0,1 0 0,0-1 0,-1 1 0,1-1 0,-1 1 0,1-1 0,-1 1 0,0-1 0,1 1 0,-1-1 0,0 0 0,1 1 0,-1-1 0,0 0 0,1 1 0,-1-1 0,0 0 0,0 1 0,0-1 0,0 0 0,0 1 0,0-1 0,0 0 0,0 1 0,0-1 0,0 0 0,0 0 0,0 0 0,-2-28 0,2 27 0,-1-22 0,1 16 0,-1-1 0,1 1 0,-1 0 0,-1-1 0,-3-11 0,4 17 0,0 1 0,0 0 0,-1 0 0,1 0 0,0 0 0,-1 0 0,1 0 0,-1 0 0,0 0 0,0 1 0,0-1 0,1 1 0,-1-1 0,-1 1 0,1 0 0,0 0 0,0-1 0,0 2 0,-1-1 0,1 0 0,0 0 0,-1 1 0,-3-1 0,-3 0 0,4 0 0,-1 1 0,1-1 0,0 1 0,0-1 0,0-1 0,0 1 0,0-1 0,0 0 0,0 0 0,-7-4 0,40 0 0,0 4 0,-15 1 0,-1 0 0,0 0 0,1 2 0,-1-1 0,0 1 0,22 5 0,-32-4 0,-1-1 0,1 0 0,-1 1 0,1-1 0,-1 1 0,0 0 0,1 0 0,-1-1 0,0 1 0,0 0 0,0 0 0,-1 0 0,1 0 0,0 0 0,-1 0 0,1 0 0,-1 0 0,0 1 0,1-1 0,-1 0 0,0 0 0,-1 0 0,1 0 0,-1 3 0,1 3 0,-1-1 0,0 1 0,0 0 0,-1-1 0,-4 12 0,-2-3 0,-1-1 0,-1 0 0,-12 14 0,15-20 0,0 1 0,0-1 0,1 1 0,0 0 0,0 0 0,1 1 0,1-1 0,0 1 0,-4 16 0,7-21 0,0 0 0,1 0 0,-1 0 0,1 1 0,1-1 0,-1 0 0,1 0 0,0 0 0,0 0 0,1 0 0,0 0 0,0-1 0,0 1 0,1 0 0,0-1 0,0 0 0,0 0 0,7 8 0,-8-10 0,2 6 0,1 0 0,-1 1 0,-1-1 0,1 1 0,-2 0 0,1 0 0,-1 0 0,-1 0 0,0 0 0,0 0 0,-2 12 0,3 10 0,-2-28 0,1 0 0,0 0 0,0-1 0,0 1 0,1 0 0,-1-1 0,1 1 0,0-1 0,0 0 0,0 1 0,0-1 0,1 0 0,-1 0 0,1 0 0,0-1 0,0 1 0,0-1 0,0 1 0,0-1 0,1 0 0,-1 0 0,1-1 0,6 3 0,-7-3 0,-1 0 0,1 0 0,-1 0 0,1 0 0,0-1 0,0 1 0,-1-1 0,1 0 0,0 0 0,-1 0 0,1 0 0,0 0 0,0-1 0,-1 1 0,1-1 0,0 0 0,-1 0 0,1 0 0,-1 0 0,1 0 0,-1 0 0,0-1 0,1 1 0,-1-1 0,0 0 0,0 0 0,0 0 0,0 0 0,0 0 0,0 0 0,-1 0 0,1 0 0,-1-1 0,2-2 0,1-7 0,-1 0 0,0 0 0,0 0 0,-1 0 0,-1-1 0,0 1 0,-1 0 0,0-1 0,-2-16 0,0 14 0,1 1 0,1 0 0,1-1 0,0 1 0,0 0 0,7-24 0,-4 20 0,0 0 0,-1-1 0,0-34 0,-1 23 0,-19 222 0,16-158 0,2 1 0,1-1 0,10 56 0,-4-73 0,-1-18 0,-5 0 0,-1-1 0,0 0 0,0 0 0,0 0 0,0 1 0,-1-1 0,1 0 0,0 0 0,-1 0 0,0 0 0,1 0 0,-1 0 0,0-3 0,-1-13 0,-1-1 0,-1 1 0,0-1 0,-2 1 0,0 0 0,-1 0 0,-1 1 0,-17-34 0,15 35 0,1-1 0,0 0 0,2 0 0,0-1 0,1 0 0,0 0 0,2-1 0,0 1 0,0-21 0,3 37 0,1-1 0,0 0 0,-1 0 0,1 1 0,1-1 0,-1 0 0,0 1 0,0-1 0,1 1 0,0 0 0,-1-1 0,1 1 0,0 0 0,0 0 0,0 0 0,1 0 0,-1 1 0,0-1 0,1 1 0,-1-1 0,1 1 0,-1 0 0,1 0 0,0 0 0,-1 0 0,1 0 0,5 0 0,-6 0 0,1 0 0,0 1 0,-1-1 0,1 1 0,0 0 0,-1 0 0,1 0 0,0 0 0,0 0 0,-1 1 0,1-1 0,0 1 0,-1 0 0,1-1 0,-1 1 0,1 1 0,-1-1 0,1 0 0,-1 0 0,0 1 0,1 0 0,-1-1 0,0 1 0,0 0 0,0 0 0,-1 0 0,1 0 0,0 0 0,1 4 0,2 6 0,-1 1 0,-1 0 0,0 0 0,0 0 0,-2 0 0,1 23 0,-6 86 0,2-87 0,1-21 0,0 0 0,0 0 0,-2 0 0,0-1 0,0 1 0,-1-1 0,-1 1 0,0-1 0,-1 0 0,0-1 0,-1 0 0,0 0 0,-15 18 0,17-22 0,0 1 0,1 1 0,0-1 0,0 1 0,1 0 0,0-1 0,1 1 0,0 1 0,-1 14 0,-2 4 0,-6 38 0,11-67 0,0 0 0,0 1 0,0-1 0,-1 0 0,1 1 0,0-1 0,-1 0 0,1 1 0,0-1 0,-1 0 0,1 0 0,0 0 0,-1 1 0,1-1 0,0 0 0,-1 0 0,1 0 0,0 0 0,-1 0 0,1 1 0,-1-1 0,1 0 0,0 0 0,-1 0 0,1 0 0,-1 0 0,1 0 0,0 0 0,-1-1 0,1 1 0,-1 0 0,1 0 0,0 0 0,-1 0 0,1 0 0,-1-1 0,1 1 0,0 0 0,-1 0 0,1-1 0,0 1 0,0 0 0,-1 0 0,1-1 0,0 1 0,0 0 0,-1-1 0,1 1 0,0 0 0,0-1 0,0 1 0,-1 0 0,1-1 0,-16-22 0,-39-76 0,-55-137 0,104 223 0,1 0 0,0-1 0,1 0 0,-3-19 0,6 30 0,0-1 0,1 0 0,0 1 0,0-1 0,0 1 0,1-1 0,-1 1 0,1-1 0,0 1 0,-1-1 0,2 1 0,-1-1 0,0 1 0,1 0 0,-1 0 0,1 0 0,0 0 0,0 0 0,0 0 0,1 0 0,-1 0 0,4-2 0,-5 4-1,-1 1 0,0 0 0,0 0-1,0 0 1,1 0 0,-1 0 0,0 0 0,0 0 0,0-1-1,0 1 1,0 0 0,1 0 0,-1 0 0,0 0-1,0-1 1,0 1 0,0 0 0,0 0 0,0 0-1,0 0 1,0-1 0,0 1 0,0 0 0,1 0-1,-1 0 1,0-1 0,0 1 0,0 0 0,0 0-1,0-1 1,-1 1 0,1 0 0,0 0 0,0 0-1,0-1 1,0 1 0,0 0 0,0 0 0,0 0 0,0 0-1,0-1 1,0 1 0,-1 0 0,1 0 0,0 0-1,0 0 1,0-1 0,0 1 0,0 0 0,-1 0-1,1 0 1,0 0 0,0 0 0,0 0 0,-1 0-1,1 0 1,0 0 0,0 0 0,0-1 0,-1 1-1,-23-4 161,-34 1-1204,55 3 639,-40 0-6420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19:01.93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3 24575,'4'0'0,"4"0"0,3 0 0,2 0 0,3 0 0,1 0 0,0 0 0,-1 0 0,0 0 0,-2 0 0,0 0 0,0 0 0,-1 0 0,3-3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4:49.20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24575,'0'0'-8191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5:05.39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24575,'0'0'-8191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5:25.17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24575,'0'0'-8191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5:26.96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24575,'0'0'-8191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5:28.47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24575,'0'0'-8191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5:38.02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5:39.38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24575,'0'0'-8191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5:52.72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5:55.82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24575,'4'0'0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5:57.48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19:09.37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149 32 24575,'67'-1'0,"-67"1"0,1 0 0,-1 0 0,0 0 0,0 0 0,0 0 0,0 1 0,0-1 0,0 0 0,1 0 0,-1 0 0,0 0 0,0 0 0,0 0 0,0 0 0,0 0 0,1 0 0,-1 0 0,0-1 0,0 1 0,0 0 0,0 0 0,0 0 0,1 0 0,-1 0 0,0 0 0,0 0 0,0 0 0,0 0 0,0 0 0,0 0 0,0 0 0,0-1 0,1 1 0,-1 0 0,0 0 0,0 0 0,0 0 0,0 0 0,0 0 0,0-1 0,0 1 0,0 0 0,0 0 0,0 0 0,0 0 0,0 0 0,0-1 0,0 1 0,0 0 0,0 0 0,0 0 0,0 0 0,0 0 0,0-1 0,0 1 0,0 0 0,0 0 0,0 0 0,0 0 0,0 0 0,-1-1 0,-10-7 0,-18-3 0,8 8 0,-1 1 0,1 1 0,0 0 0,0 2 0,-34 5 0,36 3 0,29-1 0,33 0 0,4-10 0,-36 0 0,0 1 0,-1 1 0,1 0 0,0 0 0,0 1 0,-1 0 0,16 4 0,-25-4 0,1 1 0,-1-1 0,1 0 0,-1 0 0,1 1 0,-1-1 0,0 1 0,0-1 0,0 1 0,0 0 0,0-1 0,0 1 0,0 0 0,0 0 0,-1 0 0,1 0 0,-1-1 0,1 1 0,-1 0 0,0 0 0,0 0 0,0 0 0,0 0 0,0 0 0,0 0 0,0 0 0,-1 0 0,0 2 0,0 4 0,-1 0 0,0 0 0,0 0 0,-1-1 0,-5 13 0,-9 13 0,8-15 0,-1-1 0,-20 31 0,30-48 0,-1 0 0,1 0 0,0 0 0,0 1 0,0-1 0,0 0 0,0 0 0,0 0 0,0 0 0,0 1 0,-1-1 0,1 0 0,0 0 0,0 0 0,0 0 0,0 0 0,-1 0 0,1 1 0,0-1 0,0 0 0,0 0 0,0 0 0,-1 0 0,1 0 0,0 0 0,0 0 0,0 0 0,-1 0 0,1 0 0,0 0 0,0 0 0,0 0 0,-1 0 0,1 0 0,0 0 0,0 0 0,0 0 0,-1 0 0,1 0 0,0 0 0,0-1 0,0 1 0,-1 0 0,1 0 0,0 0 0,0 0 0,0 0 0,0 0 0,0-1 0,-1 1 0,1 0 0,0 0 0,0 0 0,0 0 0,0-1 0,0 1 0,0 0 0,-4-20 0,3-25 0,1 44 0,1-9 0,-1 0 0,2 1 0,-1-1 0,1 0 0,1 1 0,5-15 0,-8 22 0,1 1 0,0-1 0,-1 0 0,1 1 0,0-1 0,0 1 0,0 0 0,0-1 0,0 1 0,0 0 0,0-1 0,1 1 0,-1 0 0,0 0 0,1 0 0,-1 0 0,1 0 0,-1 0 0,1 1 0,-1-1 0,1 0 0,0 1 0,-1-1 0,1 1 0,0 0 0,-1 0 0,1-1 0,0 1 0,0 0 0,-1 0 0,1 1 0,0-1 0,-1 0 0,1 0 0,0 1 0,-1-1 0,1 1 0,0 0 0,-1-1 0,1 1 0,-1 0 0,1 0 0,-1 0 0,0 0 0,2 1 0,3 2 0,-1 1 0,0-1 0,-1 1 0,1-1 0,-1 1 0,0 0 0,0 1 0,0-1 0,-1 1 0,0 0 0,0 0 0,2 6 0,3 11 0,9 45 0,-13-49 0,-3-16 0,0-1 0,0 1 0,0 0 0,0 0 0,1-1 0,0 1 0,-1-1 0,1 1 0,0-1 0,0 0 0,0 1 0,1-1 0,-1 0 0,0 0 0,1-1 0,-1 1 0,1-1 0,0 1 0,-1-1 0,1 0 0,0 0 0,0 0 0,0 0 0,0 0 0,0-1 0,0 1 0,0-1 0,0 0 0,0 0 0,0 0 0,0 0 0,0-1 0,0 1 0,0-1 0,0 0 0,0 1 0,0-1 0,0-1 0,-1 1 0,1 0 0,0-1 0,-1 1 0,1-1 0,-1 0 0,0 0 0,1 0 0,-1 0 0,0 0 0,0-1 0,0 1 0,3-6 0,-5 8-1,0 0-1,0 0 0,0 0 1,0 0-1,0 0 0,1-1 1,-1 1-1,0 0 0,0 0 1,0 0-1,0 0 0,0-1 1,0 1-1,0 0 0,0 0 1,0 0-1,0 0 0,1-1 1,-1 1-1,0 0 1,0 0-1,0 0 0,0-1 1,0 1-1,0 0 0,-1 0 1,1 0-1,0 0 0,0-1 1,0 1-1,0 0 0,0 0 1,0 0-1,0-1 0,0 1 1,0 0-1,0 0 0,0 0 1,-1 0-1,1 0 0,0-1 1,0 1-1,0 0 0,0 0 1,-1 0-1,1 0 0,-12 0 196,-11 7-1675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5:59.58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24575,'0'0'-8191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6:21.54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24575,'0'0'-8191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6:23.90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24575,'0'0'-8191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6:45.87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24575,'0'0'-8191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6:46.91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24575,'0'0'-8191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7:01.30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30 24575,'0'-8'0,"5"-3"0,5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7:03.10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24575,'0'0'-8191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7:05.03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24575,'5'0'0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7:20.38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24575,'0'0'-8191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7:21.47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19:16.4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6 587 24575,'1'-10'0,"2"1"0,-1-1 0,1 1 0,1 0 0,-1 0 0,2 0 0,-1 1 0,1 0 0,0 0 0,1 0 0,11-12 0,21-36 0,-20 29 0,-12 27 0,-9 19 0,-3-3 0,-1 0 0,0-1 0,-2 0 0,1 0 0,-2-1 0,-22 26 0,-11 6 0,55-65 0,0 0 0,-1 0 0,9-27 0,-14 34 0,-1 0 0,0-1 0,-1 1 0,-1-1 0,4-26 0,-7 34 0,0 1 0,0-1 0,0 0 0,-1 1 0,0-1 0,1 0 0,-2 1 0,1-1 0,0 1 0,-1 0 0,0-1 0,0 1 0,0 0 0,-1 0 0,1 0 0,-1 1 0,0-1 0,0 0 0,0 1 0,-5-4 0,5 4 0,0 0 0,0-1 0,1 1 0,-1-1 0,1 0 0,0 1 0,0-1 0,0 0 0,0 0 0,1-1 0,0 1 0,0 0 0,0 0 0,0-1 0,0 1 0,1-1 0,0 1 0,0-1 0,0 1 0,1 0 0,-1-1 0,1 1 0,0 0 0,0-1 0,1 1 0,-1 0 0,1 0 0,0 0 0,0 0 0,0 0 0,1 1 0,-1-1 0,1 1 0,0-1 0,5-4 0,-8 8 0,0 0 0,1-1 0,-1 1 0,0 0 0,1 0 0,-1-1 0,0 1 0,1 0 0,-1 0 0,0 0 0,1-1 0,-1 1 0,0 0 0,1 0 0,-1 0 0,0 0 0,1 0 0,-1 0 0,1 0 0,-1 0 0,0 0 0,1 0 0,-1 0 0,1 0 0,-1 0 0,0 0 0,1 0 0,-1 0 0,0 0 0,1 0 0,-1 1 0,1-1 0,-1 0 0,0 0 0,1 1 0,6 15 0,-5 22 0,-2-36 0,-2 32 0,-2 0 0,-1 0 0,-2 0 0,-13 39 0,5-16 0,15-145 0,-1 32 0,0 20 0,6-92 0,-4 114 0,2 0 0,-1 0 0,2 1 0,0-1 0,0 1 0,13-25 0,-16 36 0,0 0 0,0 0 0,0 0 0,0 0 0,0 1 0,0-1 0,1 0 0,-1 1 0,0-1 0,1 1 0,0-1 0,-1 1 0,1 0 0,0 0 0,-1 0 0,1 0 0,0 0 0,0 0 0,0 0 0,0 0 0,0 1 0,0-1 0,0 1 0,0 0 0,1-1 0,-1 1 0,0 0 0,0 0 0,0 0 0,0 1 0,0-1 0,0 0 0,0 1 0,0 0 0,0-1 0,0 1 0,0 0 0,0 0 0,0 0 0,0 0 0,0 0 0,-1 0 0,1 1 0,-1-1 0,1 1 0,-1-1 0,1 1 0,-1-1 0,0 1 0,1 0 0,-1 0 0,0 0 0,0 0 0,-1-1 0,1 1 0,0 0 0,-1 0 0,1 1 0,0 2 0,1 26 0,-2 1 0,-1-1 0,-8 53 0,8-76 0,1-9 0,1 1-1,-1 0 0,0 0 1,0 0-1,0 0 0,1-1 1,-1 1-1,0 0 0,0 0 1,1 0-1,-1 0 0,0 0 1,0 0-1,1 0 0,-1 0 1,0 0-1,0 0 0,1 0 1,-1 0-1,0 0 0,1 0 1,-1 0-1,0 0 0,0 0 1,1 0-1,-1 0 0,0 0 1,0 0-1,0 1 0,1-1 1,-1 0-1,0 0 0,0 0 1,1 0-1,-1 1 0,0-1 1,0 0-1,0 0 1,0 0-1,1 1 0,-1-1 1,0 0-1,0 0 0,0 0 1,0 1-1,0-1 0,0 0 1,0 0-1,0 1 0,0-1 1,0 0-1,1 1 0,-1-1 1,0 0-1,0 0 0,-1 1 1,1-1-1,0 0 0,0 0 1,0 1-1,0-1 0,0 0 1,0 0-1,0 1 0,0-1 1,0 0-1,-1 0 0,26-22 175,-23 20-310,0 0 0,-1 0 1,2 0-1,-1 0 0,0 0 0,0 0 0,1 0 0,-1 1 1,1-1-1,4-1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7:23.13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5 24575,'0'-4'0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7:24.42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7:53.76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24575,'0'0'-8191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7:55.35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7:56.49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24575,'0'0'-8191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8:03.16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24575,'4'0'0,"6"0"0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8:12.44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24575,'0'0'-8191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8:15.03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24575,'0'0'-8191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8:44.23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19:20.43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645 60 24575,'-1'1'0,"1"0"0,-1 0 0,0-1 0,0 1 0,0 0 0,0 0 0,0 0 0,0 0 0,0-1 0,0 1 0,0-1 0,0 1 0,0-1 0,-1 1 0,1-1 0,0 1 0,-2-1 0,0 1 0,1-1 0,0 1 0,0 0 0,0 0 0,0 0 0,0 0 0,0 0 0,0 1 0,0-1 0,0 0 0,0 1 0,-2 2 0,-8 46 0,4-10 0,-6 53 0,-4-159 0,14 24 0,4 34 0,0 0 0,0 0 0,-1 0 0,-1 0 0,1 0 0,-1 1 0,-4-10 0,5 15 0,0 0 0,0 0 0,-1 1 0,1-1 0,-1 1 0,1-1 0,-1 1 0,0-1 0,1 1 0,-1 0 0,0 0 0,0 0 0,0 0 0,0 0 0,0 0 0,0 1 0,0-1 0,0 0 0,0 1 0,0 0 0,0 0 0,0-1 0,0 1 0,-1 0 0,1 1 0,0-1 0,0 0 0,0 1 0,0-1 0,0 1 0,0-1 0,-3 2 0,-4 3 0,0-1 0,1 1 0,-1 1 0,1 0 0,0 0 0,1 0 0,-1 1 0,1 0 0,0 1 0,-8 11 0,-9 8 0,-19 7 0,32-26 0,17-11 0,5-2 0,0 0 0,0 0 0,0 1 0,1 1 0,-1 0 0,25-3 0,72-2 0,-104 8 0,-71-27 0,33 21 0,1 2 0,-1 2 0,-46 1 0,67 2 0,97-1 0,-149 0 0,32 2 0,0-1 0,-1-2 0,1-2 0,-1-1 0,-48-12 0,81 16 2,0 0-1,0 0 1,0-1-1,0 1 1,0 0-1,0-1 0,0 1 1,0 0-1,0-1 1,1 1-1,-1-1 1,0 1-1,0-1 1,1 0-1,-1 1 1,0-1-1,1 0 0,-1 0 1,1 1-1,-1-1 1,0 0-1,1 0 1,0 0-1,-1 1 1,1-1-1,0 0 1,-1 0-1,1 0 0,0 0 1,0 0-1,0 0 1,0 0-1,0 0 1,0 0-1,0 0 1,0 0-1,0 0 1,0 0-1,0 1 0,1-1 1,-1 0-1,0 0 1,1 0-1,-1 0 1,0 0-1,1 0 1,-1 1-1,1-1 1,0 0-1,0-1 0,5-5-159,0 0 0,1 0-1,-1 0 1,9-6 0,-8 7-490,30-26-6178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19:38.37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208 959 24575,'-6'0'0,"0"1"0,0-1 0,0 2 0,0-1 0,1 1 0,-1-1 0,1 2 0,-1-1 0,-5 4 0,-31 10 0,41-16 0,0 0 0,0 1 0,0-1 0,-1 0 0,1-1 0,0 1 0,0 0 0,0 0 0,0 0 0,0-1 0,0 1 0,0 0 0,0-1 0,0 1 0,0-1 0,0 1 0,0-1 0,0 0 0,1 1 0,-1-1 0,0 0 0,0 1 0,0-1 0,1 0 0,-1 0 0,1 0 0,-1 0 0,0 0 0,0-1 0,-14-40 0,4 9 0,7 27 0,0 0 0,0 0 0,0 1 0,-1-1 0,0 1 0,0 0 0,0 0 0,-8-5 0,47 73 0,-24-38 0,-10-23 0,0 0 0,1-1 0,-1 1 0,1-1 0,-1 1 0,1-1 0,0 1 0,-1-1 0,1 1 0,0-1 0,0 1 0,0-1 0,0 0 0,2 2 0,-1-3 0,-1 0 0,1 1 0,0-1 0,-1 0 0,1 0 0,0 0 0,0 0 0,-1 0 0,1-1 0,0 1 0,-1 0 0,1-1 0,0 0 0,-1 1 0,1-1 0,-1 0 0,1 0 0,2-1 0,79-42 0,82-37 0,-164 80 0,0 1 0,0-1 0,-1 1 0,1 0 0,0-1 0,0 1 0,0-1 0,0 1 0,0 0 0,0 0 0,0 0 0,-1 0 0,1-1 0,0 1 0,0 0 0,0 1 0,0-1 0,0 0 0,0 0 0,0 0 0,0 0 0,0 1 0,-1-1 0,1 0 0,0 1 0,0-1 0,0 1 0,0-1 0,0 2 0,0-1 0,-1 0 0,1 1 0,-1-1 0,1 1 0,-1-1 0,0 1 0,0-1 0,0 1 0,0-1 0,0 1 0,0-1 0,0 1 0,0-1 0,-1 1 0,0 2 0,-2 6 0,0 0 0,-1 0 0,-10 18 0,1-7 0,5-6 0,0-2 0,-1 1 0,-15 16 0,17-25 0,7-10 0,12-14 0,7 4 0,0 1 0,1 1 0,0 1 0,1 1 0,1 1 0,43-15 0,-65 25 0,0 0 0,0 1 0,0-1 0,0 0 0,0 0 0,0 0 0,0 0 0,0 0 0,0 0 0,0 0 0,0 0 0,0 1 0,0-1 0,0 0 0,0 0 0,0 0 0,0 0 0,0 0 0,0 0 0,0 0 0,0 0 0,1 0 0,-1 0 0,0 1 0,0-1 0,0 0 0,0 0 0,0 0 0,0 0 0,0 0 0,0 0 0,0 0 0,1 0 0,-1 0 0,0 0 0,0 0 0,0 0 0,0 0 0,0 0 0,0 0 0,0 0 0,0 0 0,1 0 0,-1 0 0,0 0 0,-15 14 0,-22 17 0,-148 91 0,184-121 0,0 0 0,1 0 0,-1-1 0,0 1 0,0-1 0,0 1 0,0-1 0,0 1 0,0-1 0,-1 0 0,1 1 0,0-1 0,0 0 0,0 0 0,0 0 0,0 0 0,0 0 0,-1 0 0,1 0 0,0 0 0,0 0 0,0-1 0,-2 1 0,3-1 0,-1 0 0,1 0 0,-1 0 0,1 0 0,-1 0 0,1 0 0,0 1 0,-1-1 0,1 0 0,0 0 0,0 0 0,0 0 0,0 0 0,0 0 0,0 0 0,0 0 0,0 0 0,0 0 0,0 0 0,1-2 0,18-51 0,2 20 0,1 1 0,1 1 0,2 1 0,1 1 0,46-40 0,-65 64 0,1 0 0,0 0 0,0 1 0,0 1 0,0-1 0,1 1 0,-1 0 0,1 1 0,0 0 0,10-2 0,11 0 0,53-4 0,-47 7 0,-36 1 0,1 1 0,0 0 0,0 0 0,0 0 0,-1 0 0,1 0 0,0 0 0,0 0 0,0 0 0,0 1 0,-1-1 0,1 0 0,0 0 0,0 1 0,-1-1 0,1 0 0,0 1 0,-1-1 0,1 1 0,0-1 0,-1 1 0,1-1 0,0 1 0,-1-1 0,1 1 0,-1 0 0,1-1 0,-1 1 0,1 0 0,-1 0 0,1 0 0,-1 2 0,1-1 0,-1 1 0,0-1 0,0 1 0,0-1 0,0 1 0,0 0 0,0-1 0,-1 1 0,0 3 0,-2 3 0,0 1 0,0-1 0,-1 0 0,-8 15 0,-7 0 0,-1-1 0,0 0 0,-2-2 0,0 0 0,-2-2 0,0-1 0,-1 0 0,-42 21 0,313-186 0,-1 20 0,-243 123 0,-17 7 0,-22 8 0,-187 74 0,57-24 0,163-60 0,0 1 0,1 0 0,0 0 0,-1 0 0,1 0 0,0 0 0,0 0 0,-3 4 0,6-6 0,-1 0 0,1 1 0,0-1 0,0 0 0,-1 0 0,1 1 0,0-1 0,0 0 0,0 0 0,0 1 0,0-1 0,-1 0 0,1 0 0,0 1 0,0-1 0,0 0 0,0 1 0,0-1 0,0 0 0,0 1 0,0-1 0,0 0 0,0 0 0,0 1 0,0-1 0,0 0 0,0 1 0,0-1 0,1 0 0,-1 0 0,0 1 0,0-1 0,0 0 0,1 1 0,19 3 0,-2-4 0,0-1 0,1-1 0,29-8 0,-41 9 0,-1-1 0,1 0 0,-1 0 0,0 0 0,0-1 0,0 0 0,0 0 0,0-1 0,0 1 0,-1-1 0,0 0 0,0-1 0,8-8 0,-13 12 0,1 1 0,-1-1 0,1 0 0,0 0 0,-1 0 0,0 0 0,1 0 0,-1 1 0,1-1 0,-1 0 0,0 0 0,0 0 0,0 0 0,0 0 0,1 0 0,-1 0 0,0 0 0,0 0 0,-1 0 0,1 0 0,0 0 0,0 0 0,0 0 0,-1 0 0,1 0 0,-1 0 0,1 0 0,0 0 0,-1 0 0,0 0 0,-1-1 0,-1 0 0,1 0 0,0 0 0,-1 1 0,1-1 0,-1 1 0,1 0 0,-1 0 0,0-1 0,-4 0 0,-7-1 0,0 0 0,0 1 0,-17 0 0,17 2 0,-1 1 0,1 1 0,0 0 0,0 1 0,0 0 0,0 1 0,-17 8 0,15-6 0,10-4 0,-1 0 0,0 0 0,1-1 0,-1 1 0,0-1 0,0-1 0,1 0 0,-1 1 0,-9-3 0,16 2 0,0-1 0,0 1 0,0-1 0,0 1 0,0-1 0,0 1 0,0-1 0,0 1 0,0-1 0,0 1 0,0-1 0,0 1 0,0-1 0,0 1 0,1-1 0,-1 1 0,0-1 0,0 1 0,1-1 0,-1 1 0,0-1 0,0 1 0,1 0 0,-1-1 0,1 1 0,-1 0 0,0-1 0,1 1 0,-1 0 0,1-1 0,-1 1 0,1 0 0,0-1 0,16-15 0,27-19 0,-5 2 0,67-42 0,-32 36 0,-46 26 0,-1-2 0,41-28 0,-124 72 0,17-10 0,-114 76 0,153-95 0,0 0 0,-1 0 0,1 0 0,-1 0 0,1 0 0,0 0 0,-1 0 0,1 1 0,0-1 0,-1 0 0,1 0 0,0 0 0,-1 1 0,1-1 0,0 0 0,-1 0 0,1 1 0,0-1 0,-1 0 0,1 1 0,0-1 0,0 0 0,0 1 0,-1-1 0,1 0 0,0 1 0,0-1 0,0 0 0,0 1 0,0-1 0,-1 1 0,1-1 0,0 0 0,0 1 0,0-1 0,0 1 0,0-1 0,0 0 0,1 1 0,-1-1 0,0 1 0,0-1 0,0 0 0,0 1 0,0-1 0,1 0 0,-1 1 0,0-1 0,0 0 0,0 1 0,1 0 0,28 5 0,39-6 0,-46-4 0,0-1 0,0-1 0,-1-1 0,0 0 0,0-2 0,-1 0 0,28-18 0,-21 12 0,10 0 0,-25 10 0,-22 10 0,-29 11 0,-49 12 0,74-24 0,-1-1 0,0 0 0,0-1 0,0-1 0,0 0 0,-28-2 0,42 1 0,1 0 0,-1 0 0,1 0 0,-1 0 0,0 0 0,1 0 0,-1 0 0,0-1 0,1 1 0,-1 0 0,0 0 0,1 0 0,-1-1 0,1 1 0,-1 0 0,0-1 0,1 1 0,-1 0 0,1-1 0,-1 1 0,1-1 0,0 1 0,-1-1 0,1 1 0,-1-1 0,1 1 0,0-1 0,-1 1 0,1-1 0,0 0 0,-1 0 0,14-18 0,41-19 0,-44 32 0,39-22 0,2 1 0,1 3 0,102-32 0,-146 53 0,1 0 0,0 1 0,0 0 0,0 1 0,0 0 0,0 0 0,0 1 0,1 0 0,-1 0 0,16 4 0,-24-3 0,0-1 0,0 1 0,0 0 0,0 0 0,0-1 0,0 1 0,0 0 0,0 0 0,-1 0 0,1 0 0,0 0 0,-1 0 0,1 0 0,-1 0 0,1 0 0,-1 0 0,1 0 0,-1 0 0,0 1 0,0-1 0,1 0 0,-1 0 0,0 0 0,0 0 0,0 1 0,0-1 0,-1 0 0,1 0 0,0 0 0,0 0 0,-1 1 0,1-1 0,0 0 0,-1 0 0,1 0 0,-1 0 0,0 0 0,1 0 0,-1 0 0,0 0 0,0 0 0,1 0 0,-3 1 0,-37 40 0,-8-7 0,-1-3 0,-83 42 0,105-60 0,26-13 0,0 0 0,1-1 0,-1 1 0,0-1 0,0 1 0,0-1 0,0 1 0,0-1 0,0 0 0,0 1 0,0-1 0,0 0 0,0 0 0,0 0 0,0 0 0,0 0 0,0 0 0,-1 0 0,1 0 0,0 0 0,0 0 0,-1-1 0,2 0 0,0 0 0,1 0 0,-1 0 0,0 0 0,0 0 0,1 0 0,-1 0 0,0 1 0,1-1 0,-1 0 0,1 0 0,-1 0 0,1 0 0,-1 1 0,1-1 0,0 0 0,0 1 0,-1-1 0,1 0 0,0 1 0,0-1 0,-1 1 0,1-1 0,2 0 0,51-36 0,97-48 0,-38 23 0,-17 10 0,-169 83 0,-2-4 0,-135 31 0,203-56 0,1-1 0,0-1 0,-1 1 0,1-1 0,-12-1 0,18 2 0,-1-1 0,1 0 0,-1-1 0,1 1 0,-1 0 0,1 0 0,-1 0 0,1 0 0,-1 0 0,1 0 0,-1-1 0,1 1 0,-1 0 0,1 0 0,0-1 0,-1 1 0,1 0 0,0 0 0,-1-1 0,1 1 0,-1-1 0,1 1 0,0 0 0,0-1 0,-1 1 0,1-1 0,0 1 0,0 0 0,0-1 0,-1 0 0,2-1 0,-1 1 0,1 0 0,0-1 0,-1 1 0,1-1 0,0 1 0,0 0 0,0 0 0,0 0 0,0-1 0,0 1 0,0 0 0,1 0 0,-1 0 0,2-1 0,17-11 0,1 0 0,0 1 0,0 1 0,39-14 0,99-24 0,-130 41 0,11-4 0,0 2 0,0 2 0,1 1 0,0 2 0,1 3 0,65 2 0,-107 0 0,1 0 0,0 0 0,0 0 0,0 0 0,0 0 0,0 0 0,0 0 0,-1 0 0,1 0 0,0 0 0,0 1 0,0-1 0,0 0 0,0 1 0,-1-1 0,1 0 0,0 1 0,0-1 0,-1 1 0,1 0 0,0-1 0,-1 1 0,1-1 0,0 1 0,-1 0 0,1-1 0,0 2 0,-2-1 0,1 0 0,0 1 0,-1-1 0,1 0 0,-1 0 0,1 0 0,-1 0 0,0 0 0,1 0 0,-1-1 0,0 1 0,0 0 0,0 0 0,1 0 0,-1-1 0,0 1 0,-2 0 0,-53 31 0,54-30 0,-227 99 0,39-19 0,169-73 0,19-9 0,4-2 0,40-19 0,591-195 0,-443 157 0,-383 92 0,35-10 0,5 9 0,62-12 0,-140 14 0,567-80 0,-211 25 0,-68 13 0,1-3 0,95-31 0,-154 42 0,1 0 0,0 0 0,0-1 0,0 1 0,0 0 0,0 0 0,0 0 0,0 0 0,0 0 0,0 0 0,0 0 0,0 0 0,0 0 0,0 0 0,0 0 0,0 0 0,0 0 0,0 0 0,0 0 0,0 0 0,0 0 0,0-1 0,0 1 0,0 0 0,0 0 0,0 0 0,0 0 0,0 0 0,0 0 0,0 0 0,0 0 0,0 0 0,0 0 0,-16 1 0,-21 4 0,-66 15 0,-2-4 0,-116 3 0,219-18 0,-1-1 0,1 0 0,0 0 0,0 0 0,0 0 0,0 0 0,0-1 0,0 1 0,0-1 0,0 1 0,0-1 0,0 0 0,0 1 0,0-1 0,0 0 0,1 0 0,-1-1 0,0 1 0,-1-2 0,3 3 0,0-1 0,-1 1 0,1 0 0,0-1 0,0 1 0,0-1 0,0 1 0,0-1 0,0 1 0,0-1 0,0 1 0,0-1 0,0 1 0,1 0 0,-1-1 0,0 1 0,0-1 0,0 1 0,0-1 0,1 1 0,-1 0 0,0-1 0,1 1 0,-1-1 0,0 1 0,0 0 0,1-1 0,0 1 0,25-15 0,28-2 0,2 3 0,0 2 0,64-6 0,-30 5 0,32-9 0,-49 7 0,1 3 0,83-2 0,-250 40 0,-156 46 0,231-66 0,17-1 0,36-2 0,104 0 0,1-7 0,178-27 0,-413 66 0,42-23 0,0-3 0,-58 3 0,109-12 0,0 0 0,-1 0 0,1 0 0,0 0 0,0 0 0,-1 0 0,1-1 0,0 1 0,0-1 0,0 0 0,-1 0 0,1 1 0,0-1 0,0-1 0,-3-1 0,5 3 0,0-1 0,-1 1 0,1 0 0,0 0 0,0-1 0,0 1 0,0 0 0,0-1 0,-1 1 0,1 0 0,0-1 0,0 1 0,0 0 0,0-1 0,0 1 0,0-1 0,0 1 0,0 0 0,0-1 0,0 1 0,0 0 0,0-1 0,1 1 0,-1 0 0,0-1 0,0 1 0,0 0 0,0-1 0,1 1 0,-1 0 0,0 0 0,1-1 0,21-13 0,49-11 0,145-32 0,81 8 0,-459 86 0,55-17 0,0-4 0,-218 1 0,287-21 0,25-2 0,13 6 0,0 0 0,0-1 0,0 1 0,0-1 0,0 1 0,0 0 0,0-1 0,0 1 0,0 0 0,0-1 0,1 1 0,-1 0 0,0-1 0,0 1 0,0 0 0,0 0 0,1-1 0,-1 1 0,0 0 0,0-1 0,1 1 0,-1 0 0,0 0 0,1 0 0,-1-1 0,0 1 0,0 0 0,1 0 0,-1 0 0,0 0 0,1-1 0,-1 1 0,1 0 0,-1 0 0,0 0 0,1 0 0,19-7 0,-1 1 0,2 1 0,-1 0 0,0 2 0,1 0 0,27 1 0,-9-1 0,356-11 0,-115 8 0,-249 4 0,-31 1 0,0 1 0,0 0 0,0 0 0,0 0 0,0 0 0,0 0 0,0 0 0,0 0 0,0 0 0,0 0 0,0 0 0,0 0 0,0-1 0,0 1 0,0 0 0,0 0 0,0 0 0,0 0 0,0 0 0,0 0 0,0 0 0,0 0 0,0 0 0,0 0 0,0 0 0,0-1 0,0 1 0,0 0 0,0 0 0,1 0 0,-52-3 0,-166 4 0,-98-3 0,297-5 0,20-5 0,-1 9 0,1 1 0,0-1 0,1 1 0,-1 0 0,0 0 0,1 0 0,-1 0 0,1 0 0,0 0 0,3-1 0,49-17 0,1 2 0,1 2 0,73-10 0,-4 1 0,-104 19 0,-16 4 0,-1 0 0,1 0 0,1 1 0,-1 0 0,0 0 0,0 1 0,0-1 0,0 1 0,8 1 0,-17 2 0,0-1 0,0 1 0,0-1 0,0 1 0,0-1 0,-1 0 0,1-1 0,-1 1 0,1-1 0,-6 2 0,-48 13 0,0-3 0,-1-2 0,-75 4 0,-179-7 0,277-7 0,-25-2 0,96-3 0,52-4 0,174-25 0,438-43 0,-681 74 0,29-1 0,-46 3 0,0 0 0,0 0 0,0 0 0,0 0 0,0 0 0,1 1 0,-1-1 0,0 1 0,0-1 0,-1 1 0,1 0 0,0 0 0,0 0 0,0 0 0,0 0 0,2 2 0,-4-2 0,0-1 0,0 1 0,0 0 0,0 0 0,1 0 0,-1 0 0,-1-1 0,1 1 0,0 0 0,0 0 0,0 0 0,0-1 0,-1 1 0,1 0 0,0 0 0,-1-1 0,1 1 0,0 0 0,-1 0 0,1-1 0,-1 1 0,1-1 0,-1 1 0,1 0 0,-1-1 0,0 1 0,1-1 0,-1 1 0,0-1 0,1 1 0,-1-1 0,0 0 0,0 1 0,-1-1 0,-30 17 0,31-16 0,-67 26 0,-123 33 0,75-27 0,90-22 0,26-11 0,0 0 0,0 0 0,0 0 0,0 0 0,0 0 0,0 1 0,0-1 0,0 0 0,0 0 0,0 0 0,0 0 0,0 1 0,0-1 0,0 0 0,0 0 0,0 0 0,0 0 0,0 0 0,0 1 0,0-1 0,0 0 0,0 0 0,0 0 0,0 0 0,0 0 0,0 1 0,0-1 0,0 0 0,0 0 0,0 0 0,0 0 0,1 0 0,-1 0 0,0 0 0,0 1 0,0-1 0,0 0 0,0 0 0,0 0 0,1 0 0,-1 0 0,0 0 0,0 0 0,0 0 0,0 0 0,0 0 0,1 0 0,-1 0 0,0 0 0,0 0 0,0 0 0,0 0 0,0 0 0,1 0 0,-1 0 0,0 0 0,0 0 0,0 0 0,0 0 0,0 0 0,1 0 0,-1 0 0,0 0 0,0 0 0,53-2 0,395-68 0,-418 69 0,-43 11 0,-44 12 0,8-7 0,6 0 0,-1-3 0,-1-1 0,-62 7 0,185-24 0,7 0 0,111 5 0,-197 1 0,1 0 0,0 0 0,0 0 0,0 0 0,0 0 0,0 0 0,0 0 0,0 1 0,0-1 0,0 0 0,0 0 0,0 0 0,0 0 0,0 0 0,0 0 0,-1 0 0,1 0 0,0 0 0,0 1 0,0-1 0,0 0 0,0 0 0,0 0 0,0 0 0,0 0 0,0 0 0,0 0 0,0 0 0,0 0 0,0 1 0,0-1 0,1 0 0,-1 0 0,0 0 0,0 0 0,0 0 0,0 0 0,-23 7 0,-41 4 0,-699 21-1365,701-32-5461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19:48.62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32 1 24575,'-6'21'0,"0"3"0,7-23 0,-1 0 0,1-1 0,0 1 0,-1 0 0,1-1 0,0 1 0,0-1 0,-1 1 0,1-1 0,0 1 0,0-1 0,0 0 0,0 1 0,0-1 0,0 0 0,0 0 0,0 1 0,0-1 0,0 0 0,-1 0 0,1 0 0,0 0 0,0 0 0,0-1 0,0 1 0,0 0 0,0 0 0,0-1 0,0 1 0,1-1 0,1 1 0,0-1 0,-1 1 0,1-1 0,0 0 0,-1 0 0,1 0 0,-1 0 0,1 0 0,-1-1 0,1 1 0,-1-1 0,0 1 0,0-1 0,0 0 0,0 0 0,0 0 0,0 0 0,1-2 0,-3 3 0,0 1 0,-1-1 0,1 1 0,-1-1 0,1 1 0,-1-1 0,1 1 0,-1-1 0,1 1 0,-1 0 0,1-1 0,-1 1 0,1 0 0,-1 0 0,0-1 0,1 1 0,-1 0 0,0 0 0,1 0 0,-1 0 0,1 0 0,-1 0 0,0 0 0,1 0 0,-1 0 0,0 0 0,1 0 0,-1 0 0,0 0 0,1 1 0,-2-1 0,-31 4 0,26-3 0,-26 8 0,33-9 0,0 0 0,0 0 0,0 0 0,0 0 0,0 0 0,0 0 0,0 0 0,-1 0 0,1 0 0,0 0 0,0 0 0,0 0 0,0 0 0,0 0 0,0 0 0,0 1 0,0-1 0,0 0 0,0 0 0,0 0 0,0 0 0,-1 0 0,1 0 0,0 0 0,0 0 0,0 0 0,0 1 0,0-1 0,0 0 0,0 0 0,0 0 0,0 0 0,0 0 0,0 0 0,0 0 0,0 1 0,0-1 0,0 0 0,0 0 0,0 0 0,0 0 0,0 0 0,0 0 0,1 0 0,-1 0 0,0 0 0,0 1 0,0-1 0,0 0 0,0 0 0,0 0 0,0 0 0,0 0 0,0 0 0,0 0 0,0 0 0,0 0 0,1 0 0,-1 0 0,0 0 0,0 0 0,0 0 0,0 1 0,20 2 0,35-3 120,-50 0-321,-35 0-1083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1:38.72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245 1036 24575,'-52'1'0,"26"0"0,-1 0 0,1-2 0,0-1 0,0-1 0,-30-7 0,56 10 0,0 0 0,0 0 0,-1 0 0,1 0 0,0 0 0,0 0 0,0 0 0,0 0 0,-1 0 0,1 0 0,0 0 0,0 0 0,0-1 0,0 1 0,-1 0 0,1 0 0,0 0 0,0 0 0,0 0 0,0 0 0,-1 0 0,1 0 0,0 0 0,0-1 0,0 1 0,0 0 0,0 0 0,0 0 0,-1 0 0,1 0 0,0-1 0,0 1 0,0 0 0,0 0 0,0 0 0,0-1 0,0 1 0,0 0 0,0 0 0,0 0 0,0 0 0,0-1 0,0 1 0,0 0 0,0 0 0,0 0 0,0-1 0,0 1 0,0 0 0,0 0 0,0 0 0,12-7 0,17-1 0,46 1 0,-49 6 0,0-2 0,38-8 0,-49 5 0,-13 1 0,-22-6 0,19 10 0,0 1 0,-1 0 0,1 0 0,0-1 0,-1 1 0,1-1 0,0 1 0,0-1 0,0 0 0,-1 0 0,1 1 0,0-1 0,0 0 0,0 0 0,0 0 0,0 0 0,1 0 0,-1 0 0,0 0 0,0 0 0,1 0 0,-1-1 0,0-1 0,2 2 0,1 0 0,-1 0 0,0 0 0,1 0 0,0 1 0,-1-1 0,1 0 0,0 1 0,-1-1 0,1 1 0,0 0 0,-1-1 0,1 1 0,0 0 0,0 0 0,-1 0 0,1 0 0,0 0 0,0 1 0,-1-1 0,4 1 0,8 5 0,-31 0 0,15-6 0,1 1 0,0-1 0,0 1 0,-1-1 0,1 0 0,0 0 0,-1 0 0,1 0 0,0 0 0,0-1 0,-1 1 0,1-1 0,0 1 0,0-1 0,0 0 0,-1 0 0,1 0 0,0 0 0,0 0 0,1-1 0,-1 1 0,0-1 0,0 1 0,1-1 0,-1 1 0,0-1 0,1 0 0,0 0 0,-1 0 0,1 0 0,0 0 0,0 0 0,-1-3 0,1 4 0,-1-1 0,1 1 0,-1-1 0,1 1 0,-1 0 0,0-1 0,1 1 0,-1 0 0,0 0 0,0 0 0,0 0 0,0 1 0,0-1 0,0 1 0,0-1 0,0 1 0,-3-1 0,7 1 0,19-3 0,-5 0 0,-1-1 0,1-1 0,-1 0 0,21-11 0,17-5 0,-53 20 0,1 1 0,0-1 0,-1 1 0,1 0 0,0-1 0,-1 1 0,1 0 0,0 0 0,-1-1 0,1 1 0,0 0 0,0 0 0,-1 0 0,1 0 0,0 0 0,0 0 0,-1 0 0,1 0 0,0 0 0,-1 1 0,1-1 0,0 0 0,0 0 0,-1 1 0,1-1 0,0 0 0,-1 1 0,1-1 0,-1 0 0,1 1 0,0-1 0,-1 1 0,1-1 0,0 2 0,-1 0 0,0-1 0,1 1 0,-1 0 0,0 0 0,0 0 0,0 0 0,-1-1 0,1 1 0,0 0 0,-1 0 0,1-1 0,-1 1 0,-1 2 0,0 3 0,-1-1 0,0 0 0,-1 0 0,0 0 0,1 0 0,-2 0 0,-5 5 0,39-48 0,2 12 0,-21 18 0,-1 0 0,0 0 0,-1-1 0,0 0 0,10-12 0,-18 19 0,0 1 0,0 0 0,0 0 0,0 0 0,0 0 0,0 0 0,0 0 0,0-1 0,1 1 0,-1 0 0,0 0 0,0 0 0,0 0 0,0-1 0,0 1 0,0 0 0,0 0 0,0 0 0,0 0 0,0-1 0,0 1 0,0 0 0,0 0 0,0 0 0,-1 0 0,1 0 0,0-1 0,0 1 0,0 0 0,0 0 0,0 0 0,0 0 0,0 0 0,0-1 0,0 1 0,-1 0 0,1 0 0,0 0 0,0 0 0,0 0 0,0 0 0,0 0 0,-1 0 0,1 0 0,0-1 0,0 1 0,0 0 0,0 0 0,0 0 0,-1 0 0,1 0 0,0 0 0,0 0 0,0 0 0,0 0 0,-1 0 0,-17 1 0,-16 5 0,33-5 0,-70 13 0,65-13 0,-1-1 0,1 1 0,-1-1 0,0 0 0,1 0 0,-1-1 0,0 0 0,-10-3 0,16 4 0,1-1 0,-1 1 0,1 0 0,-1 0 0,0-1 0,1 1 0,-1-1 0,1 1 0,-1 0 0,1-1 0,-1 1 0,1-1 0,-1 1 0,1-1 0,-1 1 0,1-1 0,0 0 0,-1 1 0,1-1 0,0 1 0,0-1 0,-1 0 0,1 1 0,0-1 0,0 0 0,0 1 0,0-1 0,0 0 0,0 0 0,9-23 0,26-16 0,-15 22 0,0 2 0,2 0 0,0 2 0,1 0 0,0 2 0,1 0 0,45-15 0,-68 27 0,1-1 0,-1 1 0,1-1 0,-1 1 0,1-1 0,-1 1 0,1 0 0,-1 0 0,1 0 0,-1 0 0,1 0 0,-1 0 0,1 0 0,-1 0 0,1 0 0,-1 1 0,1-1 0,-1 1 0,3 0 0,-4 0 0,1 0 0,-1-1 0,0 1 0,0 0 0,1 0 0,-1 0 0,0-1 0,0 1 0,0 0 0,0 0 0,0 0 0,0-1 0,0 1 0,0 0 0,0 0 0,0 0 0,-1 0 0,1-1 0,0 1 0,0 0 0,-1 0 0,1-1 0,0 1 0,-2 1 0,-3 6 0,0 1 0,-1-1 0,0-1 0,-11 11 0,-7 4 0,-41 30 0,144-79 0,-65 22 0,-3 0 0,0 1 0,0 0 0,1 0 0,-1 1 0,14-1 0,-23 4 0,0-1 0,-1 1 0,1 0 0,-1 1 0,1-1 0,0 0 0,-1 0 0,1 1 0,-1-1 0,1 1 0,-1-1 0,1 1 0,-1 0 0,1-1 0,-1 1 0,0 0 0,1 0 0,1 2 0,-2-2 0,0 1 0,0 0 0,0 0 0,0 0 0,0 0 0,-1 0 0,1 0 0,-1 0 0,1 0 0,-1 0 0,0 0 0,0 0 0,0 1 0,0-1 0,0 0 0,0 0 0,0 0 0,-1 3 0,-1 1 0,0 0 0,0 0 0,0 0 0,-1 0 0,0 0 0,0-1 0,0 1 0,-1-1 0,0 0 0,0 0 0,0 0 0,-7 6 0,3-4 0,0 0 0,-1 0 0,0 0 0,0-1 0,-1-1 0,-14 7 0,23-11 0,1-1 0,-1 0 0,1 1 0,-1-1 0,1 0 0,-1 1 0,0-1 0,1 0 0,-1 0 0,1 0 0,-1 0 0,0 0 0,1 1 0,-1-1 0,1 0 0,-1 0 0,0-1 0,1 1 0,-1 0 0,0 0 0,1 0 0,-1 0 0,1 0 0,-1-1 0,0 1 0,1 0 0,-1 0 0,1-1 0,-1 1 0,1-1 0,-1 1 0,1 0 0,-1-1 0,1 1 0,0-1 0,-1 1 0,1-1 0,0 1 0,-1-1 0,1 1 0,0-1 0,-1 1 0,1-1 0,0 0 0,0 1 0,0-1 0,0 0 0,-1 1 0,1-1 0,0 1 0,0-1 0,0 0 0,0 1 0,1-1 0,-1 1 0,0-1 0,0-1 0,1-2 0,-1-1 0,1 1 0,0 0 0,1-1 0,-1 1 0,1 0 0,2-5 0,8-8 0,0 0 0,2 0 0,0 2 0,0 0 0,2 0 0,0 1 0,0 1 0,36-21 0,-3 6 0,1 2 0,58-21 0,-99 43 0,45-15 0,-52 19 0,0-1 0,0 0 0,0 1 0,0-1 0,0 1 0,0 0 0,1 0 0,-1 0 0,0 0 0,0 0 0,0 0 0,0 0 0,0 1 0,0-1 0,0 1 0,0-1 0,0 1 0,0 0 0,0 0 0,3 2 0,-5-2 0,0 0 0,0-1 0,0 1 0,0 0 0,0 0 0,0 0 0,-1 0 0,1-1 0,0 1 0,0 0 0,-1 0 0,1-1 0,-1 1 0,1 0 0,0 0 0,-1-1 0,1 1 0,-1 0 0,0-1 0,1 1 0,-1-1 0,1 1 0,-1-1 0,0 1 0,0-1 0,1 1 0,-1-1 0,0 0 0,0 1 0,1-1 0,-2 0 0,-31 18 0,30-16 0,-30 16 0,19-9 0,0-1 0,0-1 0,-1 0 0,0-1 0,0 0 0,0-1 0,-1-1 0,-28 4 0,42-8 0,0 0 0,1 0 0,-1 0 0,0 0 0,0 0 0,1-1 0,-1 1 0,0 0 0,1-1 0,-1 0 0,0 1 0,1-1 0,-1 0 0,1 0 0,-1 0 0,1 0 0,-1 0 0,1 0 0,0 0 0,0-1 0,0 1 0,-1 0 0,0-3 0,1 1 0,0 0 0,0 0 0,0 0 0,0 0 0,1 0 0,-1 0 0,1 0 0,0 0 0,0 0 0,0 0 0,0 0 0,2-5 0,0-1 0,0-1 0,1 1 0,0 0 0,1 0 0,0 0 0,0 0 0,9-12 0,-4 8 0,1 0 0,1 1 0,0 1 0,0 0 0,2 0 0,-1 1 0,1 0 0,0 1 0,1 1 0,26-12 0,-39 20 0,-1-1 0,1 1 0,0 0 0,-1-1 0,1 1 0,0 0 0,-1 0 0,1 0 0,0 0 0,0 0 0,-1 0 0,1 0 0,0 0 0,0 0 0,-1 0 0,1 0 0,0 0 0,-1 0 0,1 0 0,0 1 0,-1-1 0,1 0 0,0 1 0,-1-1 0,1 0 0,0 1 0,-1-1 0,1 1 0,-1-1 0,1 1 0,-1-1 0,1 1 0,0 0 0,-1 1 0,1 0 0,-1 0 0,0 0 0,0 0 0,1 0 0,-1 0 0,-1 0 0,1 0 0,0 0 0,0-1 0,-1 1 0,0 3 0,-23 50 0,15-42 0,0-1 0,-1 1 0,0-2 0,-1 0 0,-1 0 0,1-1 0,-2 0 0,1-1 0,-16 8 0,8-6 0,0 0 0,-1-2 0,0-1 0,0 0 0,-38 7 0,40-16 0,23-10 0,29-15 0,15-2 0,3 3 0,93-35 0,-114 57 0,-30 3 0,0 0 0,1 0 0,-1 0 0,0 0 0,1 0 0,-1 0 0,0 1 0,0-1 0,1 0 0,-1 0 0,0 0 0,0 1 0,1-1 0,-1 0 0,0 0 0,0 1 0,0-1 0,1 0 0,-1 0 0,0 1 0,0-1 0,0 0 0,0 1 0,0-1 0,0 0 0,1 0 0,-1 1 0,0-1 0,0 0 0,0 1 0,0-1 0,0 0 0,0 1 0,0-1 0,0 0 0,-1 1 0,1-1 0,0 0 0,0 1 0,-2 3 0,0-1 0,0 0 0,0 1 0,-1-1 0,1 0 0,-1 0 0,0 0 0,1-1 0,-1 1 0,-5 3 0,-21 13 0,-1-1 0,0-2 0,-2 0 0,1-2 0,-46 13 0,275-115 0,112 0 0,-304 87 0,10-5 0,27-6 0,-42 12 0,0-1 0,0 1 0,0 0 0,0 0 0,0-1 0,0 1 0,0 0 0,0 0 0,0 0 0,0 0 0,0 0 0,0 0 0,0 1 0,0-1 0,0 0 0,0 0 0,0 1 0,0-1 0,0 0 0,0 1 0,0-1 0,-1 1 0,1 0 0,0-1 0,0 1 0,0 0 0,-1-1 0,1 1 0,1 1 0,-2-1 0,0 0 0,0 1 0,0-1 0,0 0 0,0 0 0,0 0 0,0 0 0,-1 0 0,1 0 0,0 1 0,-1-1 0,1 0 0,-1 0 0,1 0 0,-1 0 0,1 0 0,-1 0 0,0-1 0,1 1 0,-1 0 0,0 0 0,0 0 0,0-1 0,-1 2 0,-27 18 0,27-19 0,-34 18 0,-1-1 0,0-2 0,-2-2 0,0-1 0,-75 14 0,41-16 0,-1-3 0,-102-1 0,172-7 0,1 0 0,-1 0 0,0 0 0,1-1 0,-1 1 0,0-1 0,1 0 0,-1 0 0,1 0 0,-7-4 0,9 4 0,0 1 0,1-1 0,-1 0 0,0 0 0,1 0 0,-1 0 0,0 0 0,1 0 0,0-1 0,-1 1 0,1 0 0,0 0 0,-1 0 0,1 0 0,0 0 0,0-1 0,0 1 0,0 0 0,0 0 0,0 0 0,0 0 0,0-1 0,1 1 0,-1 0 0,0 0 0,1 0 0,-1 0 0,1 0 0,-1 0 0,1 0 0,0 0 0,-1 0 0,1 0 0,0 0 0,0 0 0,-1 0 0,3 0 0,5-10 0,1 1 0,0 1 0,0 0 0,1 0 0,1 1 0,0 0 0,0 1 0,21-11 0,107-41 0,-111 48 0,28-11 0,1 2 0,1 3 0,0 2 0,1 2 0,104-7 0,-160 20 0,-1-1 0,0 1 0,1 0 0,-1 0 0,1 1 0,-1-1 0,1 0 0,-1 1 0,0-1 0,1 1 0,-1 0 0,0 0 0,4 1 0,-6-1 0,0-1 0,0 1 0,0-1 0,1 1 0,-1 0 0,0-1 0,0 1 0,0-1 0,0 1 0,0-1 0,0 1 0,0-1 0,0 1 0,0-1 0,0 1 0,0-1 0,0 1 0,0 0 0,-1-1 0,1 1 0,0-1 0,0 1 0,-1-1 0,1 0 0,0 1 0,0-1 0,-1 1 0,1-1 0,-1 1 0,1-1 0,0 0 0,-1 1 0,1-1 0,-1 1 0,-9 7 0,0 0 0,-1-1 0,-18 10 0,-24 7 0,-1-3 0,0-2 0,-2-2 0,0-3 0,-75 10 0,111-25 0,24-9 0,31-15 0,36-5 0,1 2 0,139-33 0,-116 36 0,-45 11 0,102-25 0,-128 37 0,-24 3 0,0-1 0,0 0 0,0 0 0,0 0 0,0 0 0,1 0 0,-1 1 0,0-1 0,0 0 0,0 0 0,0 0 0,0 1 0,0-1 0,0 0 0,0 0 0,0 0 0,0 0 0,0 1 0,0-1 0,0 0 0,0 0 0,0 0 0,0 1 0,0-1 0,0 0 0,0 0 0,0 0 0,0 0 0,-1 1 0,1-1 0,0 0 0,0 0 0,0 0 0,0 0 0,0 0 0,0 1 0,-1-1 0,1 0 0,0 0 0,0 0 0,0 0 0,0 0 0,0 0 0,-1 0 0,1 0 0,0 1 0,0-1 0,0 0 0,-1 0 0,-37 22 0,-51 22 0,-1-5 0,-3-3 0,-127 31 0,195-64 0,20-7 0,8 1 0,0 1 0,0 0 0,1-1 0,-1 1 0,0 0 0,1 1 0,-1-1 0,7-1 0,55-21 0,124-27 0,79 2 0,-151 29 0,327-55 0,-401 64 0,-474 67 0,202-21 0,220-34 0,-3 1 0,0 0 0,0-1 0,-1 0 0,1-1 0,0-1 0,-15-1 0,26 2 0,0-1 0,1 1 0,-1 0 0,0 0 0,0 0 0,1 0 0,-1-1 0,0 1 0,0 0 0,1-1 0,-1 1 0,0 0 0,1-1 0,-1 1 0,1-1 0,-1 1 0,0-1 0,1 0 0,-1 1 0,1-1 0,-1 1 0,1-1 0,0 0 0,-1 1 0,1-1 0,0 0 0,-1 0 0,1 1 0,0-1 0,0-1 0,0 0 0,0 1 0,1-1 0,-1 0 0,1 1 0,0-1 0,-1 1 0,1-1 0,0 1 0,0-1 0,0 1 0,0-1 0,0 1 0,2-2 0,44-35 0,0 11 0,2 3 0,2 2 0,76-24 0,166-33 0,-271 74 0,8-2 0,-7 0 0,-1 2 0,1 1 0,26-1 0,-49 4 0,0 1 0,0 0 0,0 0 0,1 0 0,-1 0 0,0 0 0,0 0 0,0 0 0,0 0 0,1-1 0,-1 1 0,0 0 0,0 0 0,0 0 0,1 0 0,-1 0 0,0 0 0,0 0 0,0 0 0,1 0 0,-1 0 0,0 0 0,0 0 0,0 1 0,0-1 0,1 0 0,-1 0 0,0 0 0,0 0 0,0 0 0,0 0 0,1 0 0,-1 0 0,0 0 0,0 1 0,0-1 0,0 0 0,0 0 0,0 0 0,1 0 0,-1 0 0,0 1 0,0-1 0,0 0 0,0 0 0,0 0 0,0 1 0,0-1 0,0 0 0,0 0 0,0 0 0,0 0 0,0 1 0,0-1 0,0 0 0,0 0 0,0 1 0,-13 9 0,-24 10 0,-13-2 0,-1-1 0,-100 17 0,-109 1 0,190-27 0,-96-2 0,161-8 0,16-3 0,24-4 0,76-11 0,1 4 0,126-2 0,-232 18 0,0 0 0,0 0 0,0 1 0,-1-1 0,1 1 0,0 0 0,-1 1 0,1-1 0,-1 1 0,7 3 0,-11-4 0,0-1 0,0 1 0,0 0 0,0 0 0,0 0 0,0 0 0,0-1 0,0 1 0,-1 0 0,1 0 0,0 1 0,-1-1 0,1 0 0,-1 0 0,1 0 0,-1 0 0,0 0 0,1 1 0,-1-1 0,0 2 0,0-1 0,0 1 0,0 0 0,-1-1 0,1 1 0,-1 0 0,0-1 0,0 1 0,0-1 0,0 1 0,0-1 0,-1 1 0,-2 3 0,-4 4 0,-1 0 0,1-1 0,-1 0 0,-1-1 0,0 0 0,0 0 0,-1-1 0,1-1 0,-2 0 0,-13 6 0,-22 7 0,-56 16 0,92-32 0,-70 20 0,0-3 0,-2-4 0,1-4 0,-2-3 0,-163-4 0,247-5 0,-1 0 0,0 1 0,0-1 0,0 0 0,1 0 0,-1 0 0,0 0 0,0 0 0,0 0 0,1 0 0,-1 0 0,0-1 0,0 1 0,0 0 0,1 0 0,-1-1 0,0 1 0,0 0 0,1-1 0,-1 1 0,0-1 0,1 1 0,-1-1 0,0 1 0,1-1 0,-1 1 0,1-1 0,-1 0 0,1 1 0,-1-1 0,1 0 0,0 1 0,-1-1 0,1 0 0,0 0 0,-1 0 0,1 1 0,0-1 0,0 0 0,0 0 0,0 0 0,0 1 0,0-1 0,0 0 0,0 0 0,0 0 0,0 1 0,0-1 0,0 0 0,1 0 0,-1 0 0,0 1 0,1-1 0,-1 0 0,0 0 0,1 1 0,-1-1 0,1 0 0,-1 1 0,1-1 0,-1 1 0,1-1 0,0 1 0,1-2 0,3-5 0,1 1 0,1-1 0,0 1 0,13-10 0,10-2 0,2 1 0,0 1 0,1 2 0,66-20 0,149-22 0,-192 45 0,149-31 0,396-26 0,-571 71 0,-30-2 0,0-1 0,0 1 0,0-1 0,-1 1 0,1-1 0,0 1 0,0-1 0,0 1 0,-1-1 0,1 1 0,0-1 0,0 0 0,-1 1 0,1-1 0,-1 1 0,1-1 0,0 0 0,-1 1 0,1-1 0,-1 0 0,1 0 0,0 1 0,-1-1 0,1 0 0,-1 0 0,1 0 0,-1 0 0,1 1 0,-2-1 0,-58 22 0,-37 4 0,-150 19 0,-107-8 0,-774 2 0,1074-38 0,322-65 0,-184 42 0,88-29 0,-78 22 0,140-26 0,-115 33 0,-56 17 0,-59 5 0,1 0 0,-1 0 0,0 1 0,1-1 0,-1 1 0,0 0 0,0 0 0,1 1 0,-1-1 0,0 1 0,-1 0 0,6 3 0,-6-3 0,0 0 0,1-1 0,-1 1 0,1-1 0,-1 0 0,1 0 0,0 0 0,-1-1 0,1 1 0,0-1 0,-1 0 0,8 0 0,2 0 0,173 4 0,-72-3 0,1 4 0,141 26 0,-249-30 0,0 0 0,1 0 0,-1 1 0,1 0 0,-1 0 0,0 1 0,0 0 0,0 0 0,7 5 0,-14-8 0,1 0 0,-1 0 0,0 0 0,0 1 0,1-1 0,-1 0 0,0 0 0,0 0 0,0 1 0,0-1 0,1 0 0,-1 1 0,0-1 0,0 0 0,0 0 0,0 1 0,0-1 0,0 0 0,0 1 0,0-1 0,0 0 0,0 1 0,0-1 0,0 0 0,0 1 0,0-1 0,0 0 0,0 0 0,0 1 0,0-1 0,0 0 0,0 1 0,0-1 0,-1 0 0,1 0 0,0 1 0,0-1 0,0 0 0,-1 0 0,1 1 0,0-1 0,0 0 0,-1 0 0,1 0 0,0 1 0,0-1 0,-1 0 0,1 0 0,0 0 0,0 0 0,-1 0 0,1 0 0,0 0 0,-1 1 0,1-1 0,-1 0 0,-21 6 0,20-5 0,-127 28 0,-1-5 0,-212 12 0,317-36 0,-237-2 0,259 2-85,0 0 0,-1 0-1,1 0 1,0-1 0,-1 1-1,1-1 1,0 0 0,0 0-1,0 0 1,-1 0 0,1-1-1,0 1 1,1-1 0,-1 0-1,-5-3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1:50.11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819 666 24575,'6'0'0,"0"0"0,0 1 0,0 0 0,0 0 0,0 0 0,-1 1 0,1 0 0,0 0 0,-1 1 0,0-1 0,1 1 0,-1 0 0,0 1 0,0-1 0,-1 1 0,1 0 0,-1 0 0,0 1 0,0-1 0,0 1 0,-1 0 0,1 0 0,-1 0 0,-1 0 0,1 0 0,-1 1 0,1-1 0,-1 1 0,-1 0 0,1 0 0,-1 0 0,0 0 0,-1 0 0,1 0 0,-1-1 0,-1 1 0,0 8 0,1-13 0,0 0 0,0 0 0,0 0 0,0 0 0,0-1 0,0 1 0,0 0 0,0 0 0,0 0 0,-1 0 0,1 0 0,0 0 0,-1-1 0,1 1 0,0 0 0,-1 0 0,1 0 0,-1-1 0,1 1 0,-1 0 0,0-1 0,1 1 0,-1-1 0,0 1 0,1 0 0,-1-1 0,0 1 0,0-1 0,0 0 0,1 1 0,-1-1 0,0 0 0,0 1 0,0-1 0,0 0 0,0 0 0,1 0 0,-1 0 0,0 0 0,0 0 0,0 0 0,0 0 0,0 0 0,0 0 0,0 0 0,1-1 0,-1 1 0,-1-1 0,-1 0 0,1 0 0,0 0 0,-1-1 0,1 1 0,0-1 0,0 0 0,0 1 0,0-1 0,0 0 0,0 0 0,0 0 0,1 0 0,-1-1 0,1 1 0,-2-4 0,1 2 0,1 0 0,-1 0 0,1 0 0,0 0 0,0 0 0,1 0 0,-1 0 0,1 0 0,0-1 0,0 1 0,0 0 0,1 0 0,-1 0 0,1 0 0,0 0 0,0 0 0,1 0 0,-1 0 0,1 0 0,0 0 0,0 1 0,0-1 0,0 0 0,0 1 0,1 0 0,0 0 0,6-6 0,-2 3 0,1 1 0,0 0 0,0 0 0,1 1 0,0 0 0,-1 1 0,1 0 0,0 0 0,0 0 0,1 2 0,13-3 0,-21 4 0,0 0 0,0 1 0,-1-1 0,1 0 0,0 0 0,-1 1 0,1-1 0,0 1 0,-1-1 0,1 1 0,0 0 0,-1 0 0,1 0 0,-1 0 0,0 0 0,1 0 0,-1 0 0,0 0 0,0 0 0,1 1 0,-1-1 0,0 1 0,0-1 0,0 0 0,-1 1 0,1 0 0,0-1 0,-1 1 0,1-1 0,-1 1 0,1 0 0,-1-1 0,0 1 0,1 0 0,-1 0 0,0-1 0,0 1 0,0 0 0,-1 0 0,1-1 0,0 1 0,-1 0 0,1-1 0,-1 1 0,1 0 0,-1-1 0,0 1 0,0-1 0,0 1 0,0-1 0,0 1 0,0-1 0,0 0 0,0 0 0,0 1 0,-1-1 0,1 0 0,0 0 0,-1 0 0,1 0 0,-1 0 0,1-1 0,-1 1 0,0 0 0,-2 0 0,-2 0 0,0 1 0,0-1 0,0-1 0,-1 1 0,1-1 0,-1 0 0,1 0 0,0-1 0,0 0 0,-1 0 0,1-1 0,0 1 0,0-1 0,0-1 0,0 1 0,1-1 0,-1 0 0,-8-6 0,9 5 0,1-1 0,0 0 0,-1 0 0,1 0 0,1 0 0,-1-1 0,1 1 0,0-1 0,0 0 0,1 0 0,0 0 0,0 0 0,0-1 0,1 1 0,0 0 0,0-1 0,0 1 0,1-8 0,0 10 0,0 1 0,1-1 0,-1 0 0,1 1 0,0-1 0,0 0 0,0 1 0,0-1 0,1 1 0,-1 0 0,1-1 0,0 1 0,0 0 0,0 0 0,0 0 0,1 0 0,-1 1 0,1-1 0,0 1 0,0-1 0,0 1 0,0 0 0,0 0 0,0 0 0,4-1 0,-1 1 0,-1-1 0,1 1 0,0 0 0,0 1 0,0 0 0,0 0 0,0 0 0,0 0 0,0 1 0,0 0 0,0 0 0,0 1 0,0 0 0,0 0 0,8 2 0,-12-1 0,1 0 0,0-1 0,-1 1 0,1 0 0,-1 1 0,0-1 0,1 0 0,-1 1 0,0-1 0,0 1 0,-1 0 0,1-1 0,-1 1 0,1 0 0,-1 0 0,0 0 0,0 0 0,0 0 0,0 0 0,-1 0 0,1 1 0,-1-1 0,0 0 0,0 7 0,0 10 0,0 0 0,-6 31 0,6-49 0,-1 1 0,0-1 0,1 1 0,-1 0 0,0-1 0,0 1 0,-1-1 0,1 1 0,-1-1 0,1 0 0,-1 1 0,0-1 0,1 0 0,-1 0 0,0 0 0,-1 0 0,1-1 0,0 1 0,0-1 0,-1 1 0,1-1 0,-1 0 0,1 0 0,-1 0 0,0 0 0,1 0 0,-1 0 0,0-1 0,1 1 0,-6-1 0,-11 2 0,-1-2 0,1 0 0,-28-4 0,6 1 0,28 3 0,-65-5 0,75 4 0,0 1 0,1-1 0,-1 1 0,0-1 0,0 0 0,0 0 0,1 0 0,-1 0 0,0-1 0,1 1 0,-1-1 0,1 1 0,0-1 0,0 0 0,-1 0 0,1 0 0,0 0 0,1 0 0,-1-1 0,0 1 0,1-1 0,-2-2 0,2 3 0,1 0 0,0 1 0,0-1 0,0 0 0,1 0 0,-1 1 0,0-1 0,1 0 0,-1 0 0,1 1 0,0-1 0,-1 1 0,1-1 0,0 0 0,0 1 0,0-1 0,0 1 0,0 0 0,0-1 0,1 1 0,-1 0 0,0 0 0,1 0 0,-1 0 0,1 0 0,-1 0 0,1 0 0,-1 0 0,1 0 0,2 0 0,56-22 0,-57 22 0,43-13 0,0 3 0,1 2 0,65-5 0,-110 14 0,0-1 0,0 1 0,0 0 0,0 0 0,1 0 0,-1 0 0,0 0 0,0 0 0,0 0 0,0 1 0,0-1 0,0 1 0,0 0 0,0 0 0,0-1 0,0 1 0,0 0 0,-1 0 0,1 1 0,0-1 0,-1 0 0,1 1 0,-1-1 0,1 1 0,-1-1 0,2 3 0,-1 2 0,-1-1 0,1 0 0,-1 1 0,-1 0 0,1-1 0,-1 1 0,0 0 0,-1 9 0,0 37 0,0-6 0,-13 91 0,12-125 0,-1 1 0,0-1 0,-1 1 0,-1-1 0,0-1 0,0 1 0,-1-1 0,0 1 0,-1-2 0,-1 1 0,-16 18 0,20-25 0,0 0 0,0-1 0,0 1 0,0-1 0,-1 0 0,1-1 0,-1 1 0,1-1 0,-1 1 0,0-2 0,0 1 0,0 0 0,-1-1 0,1 0 0,0 0 0,0-1 0,-11 1 0,9-2 0,0-1 0,0 1 0,0-1 0,0 0 0,0-1 0,0 0 0,1 0 0,-1 0 0,1-1 0,0 0 0,-10-8 0,-2-5 0,0 0 0,1-2 0,1 0 0,0-1 0,2-1 0,-17-30 0,-4-13 0,4-2 0,1-2 0,4 0 0,3-2 0,3 0 0,3-2 0,-13-132 0,29 197 0,1 1 0,0 0 0,0-1 0,0 1 0,1-1 0,0 1 0,0 0 0,1-1 0,0 1 0,0 0 0,0 0 0,1 0 0,0 0 0,0 1 0,0-1 0,1 1 0,0 0 0,0 0 0,0 0 0,1 0 0,0 1 0,0 0 0,0 0 0,0 0 0,0 0 0,10-4 0,1 1 0,0 1 0,0 1 0,0 1 0,1 0 0,0 1 0,-1 0 0,1 2 0,33 0 0,-26 1 0,-14-1 0,0 1 0,0 1 0,0-1 0,15 4 0,-22-3 0,-1-1 0,0 1 0,0 0 0,1 0 0,-1 0 0,0 0 0,0 1 0,0-1 0,0 0 0,0 1 0,0 0 0,0-1 0,-1 1 0,1 0 0,0 0 0,-1 0 0,0 0 0,1 0 0,-1 0 0,0 0 0,0 0 0,0 1 0,0 2 0,4 13 0,-2 1 0,0 0 0,-1-1 0,-1 1 0,-1 0 0,-1 0 0,0 0 0,-1 0 0,-1-1 0,-1 1 0,-12 33 0,13-47 0,0 1 0,0-1 0,0 0 0,-1 0 0,0 0 0,0 0 0,0-1 0,-1 0 0,0 0 0,1 0 0,-1 0 0,-1-1 0,1 1 0,0-1 0,-1-1 0,0 1 0,0-1 0,1 0 0,-1 0 0,-8 1 0,-13 1 0,1-1 0,-1-1 0,-38-2 0,33 0 0,-62 1 0,-313-12 0,348-2 0,57 13 0,1-1 0,-1 0 0,1 1 0,-1-1 0,1 0 0,-1 0 0,1 0 0,0 0 0,0 0 0,-1 0 0,1 0 0,0 0 0,0 0 0,-1-2 0,2 2 0,0 0 0,-1 0 0,1 0 0,0 0 0,0 0 0,0 1 0,0-1 0,0 0 0,0 0 0,0 0 0,1 0 0,-1 0 0,0 0 0,0 0 0,1 1 0,-1-1 0,0 0 0,1 0 0,-1 0 0,1 1 0,-1-1 0,1 0 0,-1 1 0,1-1 0,0 0 0,-1 1 0,2-2 0,5-2 0,-1 0 0,1 0 0,0 1 0,0 0 0,0 0 0,0 1 0,0 0 0,1 0 0,-1 1 0,1 0 0,-1 0 0,1 0 0,10 2 0,0-2 0,35-2 0,-1 2 0,1 3 0,-1 2 0,1 3 0,-1 1 0,-1 3 0,0 2 0,0 3 0,-2 1 0,0 3 0,-1 2 0,77 47 0,-113-61 0,0 1 0,0 0 0,-1 1 0,0 0 0,-1 0 0,16 23 0,-21-27 0,-1 1 0,-1 0 0,1 0 0,-1 1 0,0-1 0,-1 1 0,0-1 0,0 1 0,-1 0 0,0 0 0,0 0 0,-1 0 0,0 0 0,-1 9 0,-1 2 0,-2-1 0,0 0 0,-2 0 0,1 0 0,-2-1 0,-1 1 0,0-2 0,-1 1 0,0-1 0,-2 0 0,0-1 0,0-1 0,-20 19 0,-7 5 0,-3-3 0,-1-1 0,-64 39 0,87-60 0,1 0 0,0 1 0,1 0 0,-15 18 0,22-16 0,20-17 0,25-23 0,-12 3 0,74-74 0,-87 85 0,-2 0 0,1-1 0,-2 0 0,1 0 0,-2-1 0,1 0 0,7-21 0,-12 25 0,-1 0 0,1-1 0,-2 1 0,1 0 0,-1-1 0,0 1 0,-1-1 0,0 1 0,0 0 0,-4-13 0,1 23 0,1 12 0,-2 18 0,5-25 0,-1 8 0,0 1 0,1-1 0,1 1 0,4 18 0,67-89 0,-53 45 0,1 1 0,-1 1 0,1 1 0,1 1 0,-1 1 0,1 1 0,29-3 0,-48 7 0,1 0 0,-1-1 0,0 2 0,0-1 0,0 0 0,1 0 0,-1 1 0,0-1 0,0 1 0,0-1 0,0 1 0,0 0 0,0 0 0,0 0 0,0 0 0,0 0 0,-1 1 0,1-1 0,0 0 0,-1 1 0,1-1 0,-1 1 0,1 0 0,-1 0 0,0-1 0,0 1 0,0 0 0,0 0 0,0 0 0,0 0 0,0 0 0,0 0 0,-1 0 0,0 0 0,1 1 0,-1-1 0,0 4 0,0-2 0,1-1 0,-2 1 0,1 0 0,0-1 0,-1 1 0,0 0 0,0-1 0,0 1 0,0-1 0,0 1 0,-1-1 0,0 1 0,0-1 0,1 0 0,-2 0 0,1 0 0,0 0 0,-1 0 0,1-1 0,-1 1 0,0-1 0,-3 3 0,-2-1 0,0-1 0,0 0 0,0 0 0,-1 0 0,1-1 0,-1-1 0,0 1 0,-10-1 0,-77-1 0,52-2 0,24 2 0,5 1 0,1-1 0,0-1 0,0 0 0,0-1 0,-15-4 0,26 5 0,0 0 0,0 0 0,0 0 0,0-1 0,0 1 0,1-1 0,-1 0 0,0 0 0,1 0 0,-1 0 0,1 0 0,0 0 0,0-1 0,0 1 0,0-1 0,0 0 0,0 1 0,1-1 0,-1 0 0,1 0 0,0 0 0,0 0 0,0 0 0,0 0 0,0 0 0,1-1 0,-1-4 0,0-8 0,1 1 0,1 0 0,0 0 0,5-21 0,-5 30 0,1 0 0,-1-1 0,1 1 0,1 0 0,-1 0 0,1 0 0,0 0 0,0 1 0,1-1 0,0 1 0,0 0 0,7-8 0,-9 12 0,0-1 0,0 1 0,0-1 0,0 1 0,0 0 0,0 0 0,0 0 0,0 0 0,1 0 0,-1 0 0,0 0 0,1 1 0,-1-1 0,0 1 0,1 0 0,-1 0 0,1 0 0,-1 0 0,0 0 0,1 0 0,-1 1 0,0-1 0,1 1 0,-1 0 0,0 0 0,1-1 0,-1 1 0,0 1 0,0-1 0,0 0 0,0 0 0,0 1 0,0-1 0,-1 1 0,1 0 0,0 0 0,-1-1 0,1 1 0,-1 0 0,0 0 0,1 0 0,-1 0 0,0 1 0,0-1 0,-1 0 0,1 0 0,0 1 0,-1-1 0,1 0 0,-1 1 0,0-1 0,0 4 0,1 12 0,0 0 0,-2-1 0,0 1 0,-2 0 0,1 0 0,-2-1 0,-1 0 0,-11 31 0,12-40 0,0 0 0,0-1 0,-1 0 0,0 1 0,-1-1 0,1-1 0,-1 1 0,0-1 0,-1 0 0,0-1 0,0 1 0,0-1 0,0-1 0,-1 1 0,0-1 0,0 0 0,0-1 0,0 0 0,-17 3 0,23-5 0,0-1 0,0 0 0,0 1 0,0-1 0,0 0 0,0-1 0,0 1 0,0 0 0,0 0 0,0-1 0,0 1 0,0-1 0,0 0 0,1 1 0,-1-1 0,0 0 0,0 0 0,1 0 0,-1 0 0,0-1 0,1 1 0,-1 0 0,1-1 0,0 1 0,-1-1 0,1 1 0,0-1 0,0 0 0,0 0 0,0 1 0,0-1 0,0 0 0,0-2 0,-3-8 0,1 0 0,0 1 0,0-1 0,0-16 0,2 22 0,-4-36 0,1 0 0,3-1 0,1 1 0,2 0 0,2 0 0,11-48 0,-11 73 0,0 0 0,1 1 0,1-1 0,1 1 0,0 0 0,1 1 0,1-1 0,0 2 0,1-1 0,0 2 0,2-1 0,-1 1 0,1 1 0,1 0 0,1 1 0,-1 0 0,26-15 0,-36 25 0,-1-1 0,0 1 0,1 0 0,-1 0 0,1 0 0,-1 0 0,1 0 0,-1 0 0,1 0 0,-1 1 0,1 0 0,0-1 0,0 1 0,-1 0 0,1 0 0,0 0 0,-1 1 0,1-1 0,0 1 0,3 1 0,-4-1 0,0 1 0,0 0 0,0 0 0,0 0 0,-1 0 0,1 0 0,-1 0 0,1 0 0,-1 1 0,0-1 0,0 0 0,0 1 0,0-1 0,0 1 0,-1-1 0,1 1 0,-1 0 0,0-1 0,1 1 0,-2 4 0,3 15 0,-1-1 0,-1 1 0,-2 0 0,-4 27 0,4-41 0,0 1 0,0-1 0,-1 0 0,0 0 0,-1 0 0,0 0 0,0-1 0,-1 0 0,0 1 0,0-2 0,0 1 0,-1 0 0,-10 8 0,-7 3 0,0-1 0,-1-1 0,-1-1 0,0-1 0,-1-2 0,0 0 0,-1-2 0,-37 10 0,63-20 0,-1 1 0,0-1 0,0 1 0,0-1 0,0 0 0,0 0 0,0 0 0,0 0 0,1 0 0,-1 0 0,0 0 0,0-1 0,0 1 0,0-1 0,0 1 0,1-1 0,-1 0 0,0 0 0,1 1 0,-1-1 0,0-1 0,1 1 0,-1 0 0,1 0 0,-1 0 0,-1-3 0,3 2 0,-1 1 0,1 0 0,0-1 0,0 1 0,-1-1 0,1 1 0,0-1 0,0 1 0,1-1 0,-1 1 0,0-1 0,0 1 0,1-1 0,-1 1 0,1 0 0,-1-1 0,1 1 0,0-1 0,-1 1 0,1 0 0,0 0 0,0 0 0,0-1 0,0 1 0,0 0 0,0 0 0,0 0 0,0 0 0,1 1 0,-1-1 0,0 0 0,1 0 0,-1 1 0,2-1 0,26-15 0,1 2 0,1 2 0,0 0 0,0 2 0,1 2 0,1 1 0,50-5 0,-81 11 0,1 1 0,-1-1 0,0 1 0,1 0 0,-1 0 0,0 0 0,1 0 0,-1 0 0,1 0 0,-1 1 0,0-1 0,1 1 0,-1-1 0,0 1 0,0 0 0,1 0 0,-1 0 0,0 0 0,0 1 0,0-1 0,0 1 0,-1-1 0,1 1 0,0-1 0,2 4 0,-3-1 0,1 1 0,-1-1 0,0 1 0,0 0 0,0-1 0,-1 1 0,1 0 0,-1 0 0,-1-1 0,1 1 0,-2 9 0,1-11 0,1 0 0,-1 0 0,1 0 0,-1 0 0,0 0 0,0 0 0,-1-1 0,1 1 0,-1 0 0,1-1 0,-1 1 0,0-1 0,0 1 0,0-1 0,0 0 0,0 0 0,0 0 0,-1 0 0,1 0 0,0 0 0,-4 1 0,0-1 0,1 1 0,-1-1 0,0-1 0,0 1 0,0-1 0,0 0 0,-1 0 0,1-1 0,0 0 0,-7-1 0,2 1 0,0-2 0,1 1 0,-1-1 0,0-1 0,1 0 0,0 0 0,0-1 0,0-1 0,0 0 0,1 0 0,0 0 0,-10-8 0,-1-12-1365,5-1-5461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2:08.91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284 164 24575,'-5'2'0,"0"0"0,0 1 0,0-1 0,0-1 0,0 1 0,0-1 0,-1 0 0,1 0 0,0-1 0,-1 1 0,1-1 0,-6-1 0,-26 4 0,36-2 0,0-1 0,0 1 0,0-1 0,0 0 0,0 0 0,0 1 0,0-1 0,0 0 0,0 0 0,-1 0 0,1 0 0,0 0 0,0 0 0,0-1 0,0 1 0,0 0 0,0-1 0,-2 0 0,10-11 0,33-16 0,-31 24 0,0-1 0,1 2 0,-1-1 0,1 1 0,0 1 0,14-3 0,-22 5 0,0 0 0,0 0 0,-1 0 0,1 0 0,0 0 0,0 0 0,-1 0 0,1 1 0,0-1 0,-1 1 0,1-1 0,0 1 0,-1-1 0,1 1 0,-1 0 0,1 0 0,-1 0 0,1 0 0,-1 0 0,1 0 0,-1 0 0,0 1 0,0-1 0,0 0 0,0 1 0,0-1 0,0 1 0,0-1 0,0 1 0,0-1 0,-1 1 0,1 0 0,-1-1 0,1 1 0,-1 0 0,1-1 0,-1 1 0,0 0 0,0 0 0,0-1 0,0 1 0,0 0 0,-1 0 0,0 2 0,0 3 0,0-1 0,-1 1 0,0-1 0,-1 1 0,0-1 0,0 0 0,0 0 0,0 0 0,-1-1 0,0 1 0,0-1 0,-1 0 0,1 0 0,-1 0 0,-11 7 0,8-5 0,-1 0 0,0-1 0,0 0 0,-1-1 0,0 0 0,0 0 0,0-1 0,0-1 0,-13 4 0,22-7 0,0 0 0,0 0 0,0 0 0,0 0 0,0 0 0,0 0 0,0 0 0,0 0 0,0 0 0,0 0 0,0-1 0,0 1 0,0 0 0,0-1 0,0 1 0,0-1 0,0 1 0,0-1 0,1 1 0,-1-1 0,0 0 0,0 1 0,0-1 0,1 0 0,-2-1 0,-8-30 0,11-43 0,0 65 0,-1 5 0,0 0 0,1 0 0,0 0 0,0 0 0,0 0 0,0 0 0,1 0 0,0 1 0,0-1 0,0 1 0,1-1 0,0 1 0,5-8 0,-5 10 0,-1 0 0,0 0 0,1 1 0,-1-1 0,1 1 0,0-1 0,0 1 0,-1 0 0,1 0 0,0 0 0,0 1 0,0-1 0,0 1 0,0-1 0,0 1 0,0 0 0,0 0 0,0 0 0,0 1 0,0-1 0,0 1 0,0 0 0,0-1 0,5 4 0,-6-3 0,1 0 0,-1 0 0,0 0 0,1 1 0,-1-1 0,0 1 0,0 0 0,0-1 0,0 1 0,0 0 0,-1 0 0,1 1 0,0-1 0,-1 0 0,0 0 0,1 1 0,-1-1 0,0 1 0,0-1 0,-1 1 0,1-1 0,0 1 0,-1 0 0,1-1 0,-1 1 0,0 0 0,0-1 0,0 1 0,0 0 0,-1-1 0,1 1 0,-1 0 0,0-1 0,-1 5 0,1-4 0,0-1 0,0 1 0,0-1 0,0 0 0,0 1 0,0-1 0,0 0 0,-1 0 0,1 0 0,-1 0 0,0 0 0,0-1 0,0 1 0,1 0 0,-1-1 0,-1 1 0,1-1 0,0 0 0,0 0 0,0 0 0,-1 0 0,1 0 0,-1 0 0,1 0 0,0-1 0,-1 1 0,1-1 0,-1 0 0,0 0 0,1 0 0,-1 0 0,1 0 0,-1-1 0,1 1 0,-1-1 0,1 1 0,0-1 0,-5-2 0,2 1 0,1-1 0,-1 0 0,1 0 0,0 0 0,0-1 0,1 1 0,-1-1 0,0 0 0,1 0 0,0 0 0,0 0 0,1-1 0,-1 1 0,1-1 0,0 1 0,0-1 0,0 0 0,-1-6 0,2 8 0,0 1 0,1-1 0,-1 0 0,1 1 0,0-1 0,0 1 0,0-1 0,0 1 0,0-1 0,0 0 0,1 1 0,-1-1 0,1 1 0,0-1 0,-1 1 0,1-1 0,0 1 0,1 0 0,-1-1 0,0 1 0,1 0 0,-1 0 0,1 0 0,0 0 0,0 0 0,-1 0 0,1 1 0,1-1 0,-1 1 0,0-1 0,0 1 0,0 0 0,1-1 0,-1 1 0,1 1 0,2-2 0,-15 2 0,0 0 0,0-1 0,0 0 0,0 0 0,0-1 0,1 0 0,-1-1 0,0 0 0,1-1 0,0 0 0,0 0 0,0-1 0,-15-10 0,23 14 0,1 1 0,-1 0 0,1-1 0,-1 1 0,1 0 0,-1-1 0,1 1 0,0 0 0,-1-1 0,1 1 0,0-1 0,-1 1 0,1-1 0,0 1 0,-1-1 0,1 1 0,0-1 0,0 1 0,0-1 0,0 1 0,-1-1 0,1 1 0,0-1 0,0 1 0,0-1 0,0 0 0,0 1 0,0-1 0,0 1 0,0-1 0,1 1 0,-1-1 0,0 1 0,0-1 0,0 1 0,1-2 0,21-5 0,28 8 0,-16 12 120,-31-4-321,-21-3-1083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2:15.35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284 716 24575,'5'-7'0,"0"0"0,0 0 0,-1 0 0,0 0 0,3-9 0,11-18 0,-12 24 0,0 1 0,1 1 0,0-1 0,0 1 0,1 1 0,0-1 0,16-10 0,-20 16 0,0-1 0,0 1 0,1 0 0,-1 1 0,0-1 0,1 1 0,0-1 0,-1 1 0,1 1 0,0-1 0,-1 1 0,1 0 0,0 0 0,0 0 0,-1 0 0,1 1 0,0 0 0,-1 0 0,1 0 0,5 3 0,-9-4 0,0 0 0,0 1 0,0-1 0,0 0 0,0 0 0,-1 1 0,1-1 0,0 1 0,0-1 0,-1 1 0,1-1 0,0 1 0,-1 0 0,1-1 0,0 1 0,-1 0 0,1-1 0,-1 1 0,1 0 0,-1 0 0,0-1 0,1 1 0,-1 0 0,0 0 0,1 0 0,-1 0 0,0-1 0,0 1 0,0 0 0,0 0 0,0 1 0,0 1 0,-1-1 0,0 0 0,0 0 0,0 0 0,0 0 0,0 0 0,-1 0 0,1 0 0,0 0 0,-1-1 0,-3 4 0,-3 3 0,-1-1 0,-1 0 0,-17 9 0,26-15 0,-45 19 0,44-19 0,1 0 0,-1-1 0,0 1 0,0 0 0,1-1 0,-1 0 0,0 1 0,0-1 0,0 0 0,1 0 0,-1 0 0,0 0 0,0 0 0,0 0 0,0-1 0,1 1 0,-1 0 0,0-1 0,0 0 0,1 1 0,-1-1 0,-3-2 0,5 2 0,0 0 0,-1 0 0,1-1 0,0 1 0,0 0 0,0 0 0,0 0 0,0-1 0,0 1 0,0 0 0,1 0 0,-1 0 0,0-1 0,1 1 0,-1 0 0,0 0 0,1 0 0,0 0 0,-1 0 0,1 0 0,0 0 0,-1 0 0,1 0 0,0 0 0,0 0 0,0 0 0,0 0 0,0 1 0,0-1 0,1 0 0,31-25 0,-26 21 0,37-22 0,-42 26 0,0 0 0,0 0 0,0 0 0,1 0 0,-1 0 0,0 0 0,1 1 0,-1-1 0,1 1 0,-1-1 0,1 1 0,-1 0 0,1 0 0,-1 0 0,1 0 0,2 1 0,-4 0 0,0 0 0,0 0 0,0-1 0,0 1 0,0 0 0,0 0 0,0 0 0,0 0 0,0 0 0,0 0 0,-1 0 0,1 1 0,0-1 0,-1 0 0,1 0 0,-1 1 0,1-1 0,-1 0 0,0 0 0,0 1 0,1-1 0,-1 0 0,0 1 0,0-1 0,0 0 0,0 1 0,-1-1 0,1 0 0,0 1 0,-1-1 0,1 0 0,0 1 0,-1-1 0,0 0 0,0 2 0,-1 1 0,1-1 0,-1 1 0,0-1 0,0 1 0,0-1 0,-1 0 0,1 0 0,-1 0 0,1 0 0,-1-1 0,-4 4 0,-10 3 0,0-1 0,0-1 0,0 0 0,-1-2 0,0 0 0,0 0 0,0-2 0,-26 2 0,42-5 0,0 0 0,0 0 0,0-1 0,0 1 0,0 0 0,0-1 0,0 1 0,0-1 0,0 0 0,1 1 0,-1-1 0,0 0 0,0 0 0,1 0 0,-1-1 0,1 1 0,-1 0 0,1 0 0,-1-1 0,-1-2 0,1 1 0,0-1 0,0 0 0,0 0 0,0 0 0,0 0 0,1 0 0,0 0 0,-2-9 0,2 1 0,0 0 0,0 0 0,1 0 0,1 1 0,0-1 0,3-14 0,-2 22 0,-1 0 0,1 0 0,0 0 0,0 0 0,1 1 0,-1-1 0,1 0 0,-1 1 0,1 0 0,0-1 0,1 1 0,-1 1 0,0-1 0,1 0 0,0 1 0,-1 0 0,7-3 0,9-4 0,0 1 0,29-8 0,-36 12 0,65-19 0,1 3 0,0 3 0,2 4 0,134-4 0,-212 16 0,0 1 0,0 0 0,0 0 0,1 0 0,-1 0 0,0 0 0,0 0 0,0 1 0,0-1 0,-1 1 0,1 0 0,0-1 0,0 1 0,0 0 0,0 0 0,0 0 0,-1 0 0,1 0 0,-1 1 0,3 1 0,-4-2 0,1 0 0,-1 0 0,0 1 0,1-1 0,-1 0 0,0 0 0,0 1 0,0-1 0,0 0 0,0 1 0,0-1 0,-1 0 0,1 0 0,0 1 0,-1-1 0,1 0 0,-1 0 0,1 0 0,-1 1 0,1-1 0,-1 0 0,-1 2 0,-3 4 0,-1-1 0,1 1 0,-1-1 0,0 0 0,-1 0 0,0-1 0,-13 9 0,-10 0 0,0-2 0,-1 0 0,0-2 0,-1-2 0,0-1 0,0-1 0,0-2 0,-52 1 0,82-5 0,1 1 0,0-1 0,0 0 0,-1 0 0,1 0 0,0 0 0,-1 0 0,1-1 0,0 1 0,0 0 0,-1-1 0,1 1 0,0 0 0,0-1 0,-1 0 0,1 1 0,0-1 0,0 0 0,0 1 0,0-1 0,0 0 0,0 0 0,0 0 0,0 0 0,-1-2 0,2 2 0,0-1 0,0 1 0,0-1 0,0 1 0,0-1 0,0 1 0,1-1 0,-1 1 0,0-1 0,1 1 0,-1-1 0,1 1 0,0-1 0,-1 1 0,1-1 0,0 1 0,1-2 0,6-8 0,1 1 0,0 0 0,18-16 0,21-10 0,1 2 0,2 2 0,1 2 0,1 3 0,1 1 0,1 4 0,94-26 0,-141 46 0,0 0 0,0 0 0,0 1 0,0 0 0,15 1 0,-22 0 0,0 0 0,0 0 0,0 1 0,0-1 0,0 0 0,0 0 0,0 1 0,0-1 0,0 0 0,0 1 0,-1-1 0,1 1 0,0 0 0,0-1 0,0 1 0,0 0 0,-1-1 0,1 1 0,0 0 0,-1 0 0,2 0 0,-2 1 0,0 0 0,1-1 0,-1 1 0,0-1 0,0 1 0,0 0 0,0-1 0,0 1 0,-1-1 0,1 1 0,0-1 0,-1 1 0,1 0 0,-1-1 0,1 0 0,-1 1 0,0-1 0,-1 3 0,-4 4 0,0 0 0,0 0 0,-1 0 0,0-1 0,0 0 0,-1 0 0,0-1 0,0 0 0,0 0 0,-16 7 0,0-1 0,1-1 0,-50 15 0,53-24 0,39-18 0,63-34 0,3 4 0,1 3 0,156-52 0,-185 83 0,-33 16 0,-23-4 0,-1 1 0,1-1 0,-1 1 0,1-1 0,-1 1 0,0-1 0,0 1 0,1-1 0,-1 1 0,0 0 0,0-1 0,1 1 0,-1 0 0,0-1 0,0 1 0,0-1 0,0 1 0,0 0 0,0-1 0,0 1 0,0 0 0,0-1 0,-1 1 0,1 0 0,0-1 0,0 1 0,0-1 0,-1 1 0,1-1 0,0 1 0,-1 0 0,1-1 0,0 1 0,-1 0 0,-3 4 0,-1 1 0,1-1 0,-1 0 0,0 0 0,0-1 0,0 0 0,-1 1 0,1-2 0,-1 1 0,0-1 0,0 0 0,-11 4 0,-85 25 0,90-28 0,-84 19 0,-1-3 0,-130 9 0,223-29 0,0 1 0,0-1 0,0 0 0,0 0 0,0-1 0,0 1 0,0-1 0,1 0 0,-1 0 0,0 0 0,0 0 0,0-1 0,1 0 0,-6-3 0,8 5 0,0-1 0,0 0 0,1 0 0,-1 0 0,0 0 0,0 0 0,1 0 0,-1 0 0,1 0 0,-1 0 0,1 0 0,-1-1 0,1 1 0,0 0 0,0 0 0,-1 0 0,1-1 0,0 1 0,0-2 0,1 0 0,-1 0 0,1 0 0,0 0 0,0 0 0,0 0 0,0 1 0,0-1 0,1 0 0,-1 0 0,4-3 0,1-2 0,1-1 0,1 2 0,-1-1 0,1 1 0,1 0 0,-1 1 0,1 0 0,12-6 0,79-35 0,-96 46 0,24-9 0,-28 10 0,0 0 0,0 0 0,0 1 0,0-1 0,0 0 0,0 0 0,0 0 0,0 0 0,0 0 0,0 0 0,0 0 0,0 0 0,0 0 0,0 0 0,0 0 0,0 0 0,0 1 0,0-1 0,0 0 0,0 0 0,0 0 0,0 0 0,0 0 0,0 0 0,0 0 0,0 0 0,0 0 0,0 0 0,0 0 0,0 0 0,0 0 0,0 0 0,0 0 0,0 1 0,1-1 0,-1 0 0,0 0 0,0 0 0,0 0 0,0 0 0,0 0 0,0 0 0,0 0 0,0 0 0,0 0 0,0 0 0,0 0 0,0 0 0,1 0 0,-1 0 0,0 0 0,0 0 0,0 0 0,0 0 0,-10 8 0,-17 9 0,-24 3 0,-1-3 0,-1-2 0,-1-2 0,-90 9 0,-40 10 0,170-28 0,0 1 0,0 1 0,1 0 0,-1 1 0,2 1 0,-1-1 0,1 2 0,-12 11 0,7-8 0,0 0 0,0 0 0,-21 9 0,29-17 0,3-1 0,0 0 0,1 0 0,-1-1 0,0 0 0,-13 2 0,18-4 0,0 0 0,0 0 0,0 0 0,0 0 0,0 0 0,0-1 0,0 1 0,0 0 0,0 0 0,0-1 0,0 1 0,0-1 0,0 1 0,1-1 0,-1 1 0,0-1 0,0 0 0,0 1 0,1-1 0,-1 0 0,0 0 0,1 1 0,-1-1 0,1 0 0,-1 0 0,1 0 0,-1 0 0,1 0 0,0 0 0,-1 0 0,1 0 0,0 0 0,0 0 0,-1 0 0,1 0 0,0 0 0,0 0 0,0 0 0,0 0 0,1 0 0,-1 0 0,0 0 0,0 0 0,1-1 0,1-9 0,0 0 0,1 0 0,0 0 0,0 0 0,1 1 0,1-1 0,0 1 0,0 1 0,1-1 0,0 1 0,1-1 0,0 2 0,0-1 0,1 1 0,0 0 0,11-7 0,7-6 0,2 1 0,1 1 0,0 2 0,33-15 0,-56 30 0,45-20 0,-50 22 0,0-1 0,0 1 0,0-1 0,0 1 0,0 0 0,0-1 0,0 1 0,0 0 0,0 0 0,1-1 0,-1 1 0,0 0 0,0 0 0,0 0 0,0 0 0,0 1 0,0-1 0,0 0 0,0 0 0,0 1 0,0-1 0,0 0 0,0 1 0,0-1 0,0 1 0,0-1 0,0 1 0,0 0 0,-1-1 0,1 1 0,0 0 0,0 0 0,-1 0 0,1-1 0,0 1 0,-1 0 0,1 0 0,-1 0 0,1 0 0,0 1 0,-2 2 0,1-1 0,-1 0 0,0 1 0,0-1 0,0 0 0,0 1 0,0-1 0,-1 0 0,1 0 0,-1 0 0,0 0 0,0-1 0,0 1 0,0 0 0,-1-1 0,1 1 0,-5 2 0,-51 42 0,55-45 0,-31 22 0,0-2 0,-1-2 0,-1-1 0,-1-2 0,0-1 0,-1-2 0,-1-1 0,0-3 0,-64 10 0,101-20 0,0 0 0,0 1 0,-1-1 0,1 0 0,0 0 0,0-1 0,-1 1 0,1 0 0,0-1 0,0 1 0,0-1 0,0 0 0,-1 0 0,1 1 0,0-2 0,0 1 0,1 0 0,-1 0 0,0-1 0,0 1 0,0-1 0,-1-1 0,1 0 0,1 0 0,-1 0 0,1 0 0,0 0 0,0 0 0,0 0 0,0-1 0,0 1 0,1 0 0,-1 0 0,1-1 0,0 1 0,1-6 0,0-3 0,1 0 0,1 1 0,0-1 0,0 1 0,1 0 0,0-1 0,10-15 0,2 3-341,1 1 0,0 0-1,27-25 1,-16 20-6485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16:58.36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125 282 24575,'15'0'0,"-8"1"0,0-1 0,0 0 0,0-1 0,0 1 0,9-3 0,-15 2 0,1 1 0,-1-1 0,1 1 0,-1-1 0,1 0 0,-1 0 0,1 0 0,-1 0 0,0 0 0,1 0 0,-1 0 0,0 0 0,0 0 0,0-1 0,0 1 0,0 0 0,0-1 0,0 1 0,0-1 0,0 1 0,-1-1 0,1 1 0,-1-1 0,1 0 0,-1 1 0,1-4 0,-2 5 0,1-1 0,0 1 0,0-1 0,0 1 0,0 0 0,0-1 0,0 1 0,0-1 0,0 1 0,-1 0 0,2-1 0,-1 1 0,0-1 0,0 1 0,0-1 0,0 1 0,0 0 0,0-1 0,0 1 0,0-1 0,1 1 0,-1 0 0,0-1 0,0 1 0,0 0 0,1-1 0,-1 1 0,0 0 0,1-1 0,-1 1 0,0 0 0,1 0 0,-1-1 0,0 1 0,1 0 0,-1 0 0,0 0 0,1-1 0,6 19 0,3 31 0,-10-41 0,2 44 0,-2-51 0,0 0 0,0-1 0,0 1 0,0 0 0,0 0 0,0 0 0,0 0 0,-1-1 0,1 1 0,0 0 0,0 0 0,-1 0 0,1-1 0,0 1 0,-1 0 0,1 0 0,-1-1 0,1 1 0,-1 0 0,1-1 0,-1 1 0,0-1 0,1 1 0,-1-1 0,1 1 0,-1-1 0,0 1 0,0-1 0,1 0 0,-1 1 0,0-1 0,0 0 0,0 1 0,1-1 0,-1 0 0,0 0 0,0 0 0,0 0 0,1 0 0,-1 0 0,0 0 0,0 0 0,0 0 0,0 0 0,1-1 0,-1 1 0,0 0 0,0 0 0,-1-2 0,-7-3 0,-1 0 0,1-1 0,1-1 0,-1 0 0,1 0 0,0 0 0,-12-16 0,-47-69 0,54 74 0,9 12 0,-5-6 0,1-1 0,0 0 0,-8-20 0,14 30 0,1 1 0,0-1 0,0-1 0,0 1 0,0 0 0,1 0 0,-1 0 0,1 0 0,0 0 0,0-1 0,0 1 0,0 0 0,0 0 0,1 0 0,-1-1 0,1 1 0,0 0 0,0 0 0,0 0 0,1 0 0,-1 0 0,3-3 0,33-42-1365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2:19.96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1085 471 24575,'-1'0'0,"1"-1"0,0 1 0,0-1 0,-1 1 0,1-1 0,0 1 0,-1-1 0,1 1 0,0-1 0,-1 1 0,1 0 0,-1-1 0,1 1 0,0 0 0,-1 0 0,1-1 0,-1 1 0,1 0 0,-1 0 0,1-1 0,-1 1 0,1 0 0,-1 0 0,1 0 0,-1 0 0,0 0 0,1 0 0,-1 0 0,1 0 0,-1 0 0,1 0 0,-1 0 0,1 0 0,-1 0 0,0 1 0,-25 4 0,22-4 0,-33 7 0,1 2 0,0 2 0,0 1 0,2 2 0,0 1 0,-43 28 0,31-18 0,-2-1 0,0-3 0,-1-1 0,-1-3 0,-54 12 0,100-29 0,1 0 0,0 0 0,0-1 0,0 1 0,-1-1 0,1 1 0,0-1 0,-1 0 0,1-1 0,0 1 0,-1 0 0,1-1 0,0 0 0,0 0 0,0 0 0,-1 0 0,1 0 0,0-1 0,0 1 0,-4-4 0,4 2 0,1-1 0,-1 1 0,1-1 0,0 1 0,0-1 0,0 0 0,1 0 0,-1 0 0,1 0 0,0 0 0,0 0 0,0 0 0,1 0 0,0 0 0,-1-1 0,2-3 0,-2-11 0,1 0 0,2 0 0,3-19 0,-5 32 0,1 0 0,1 1 0,-1 0 0,1-1 0,0 1 0,0 0 0,1 0 0,-1 0 0,1 0 0,0 1 0,0-1 0,1 1 0,0-1 0,7-6 0,-10 11 0,-1-1 0,0 1 0,1 0 0,-1-1 0,0 1 0,1 0 0,-1 0 0,1-1 0,-1 1 0,1 0 0,-1 0 0,0 0 0,1 0 0,-1 0 0,1-1 0,-1 1 0,1 0 0,-1 0 0,1 0 0,-1 0 0,1 0 0,-1 1 0,1-1 0,-1 0 0,1 0 0,-1 0 0,1 0 0,-1 0 0,0 1 0,1-1 0,-1 0 0,1 0 0,-1 1 0,0-1 0,1 0 0,-1 1 0,1 0 0,8 22 0,-6 29 0,-4-41 0,1 1 0,-2-1 0,0 0 0,0 0 0,-1 0 0,0 0 0,-1 0 0,0 0 0,-1-1 0,0 0 0,0 0 0,-14 17 0,3-8 0,0-1 0,-1-1 0,-1-1 0,-40 28 0,39-32 0,19-12 0,0 0 0,0 0 0,0 0 0,0 0 0,0 0 0,0 0 0,0 0 0,1 0 0,-1-1 0,0 1 0,0 0 0,0 0 0,0 0 0,0 0 0,0 0 0,0 0 0,0 0 0,0 0 0,0 0 0,0 0 0,0 0 0,0-1 0,1 1 0,-1 0 0,0 0 0,0 0 0,0 0 0,0 0 0,0 0 0,0 0 0,0-1 0,0 1 0,0 0 0,0 0 0,0 0 0,0 0 0,0 0 0,0 0 0,0 0 0,0 0 0,-1-1 0,1 1 0,0 0 0,0 0 0,0 0 0,0 0 0,0 0 0,0 0 0,0 0 0,0 0 0,0 0 0,0-1 0,0 1 0,0 0 0,0 0 0,-1 0 0,1 0 0,0 0 0,0 0 0,0 0 0,0 0 0,0 0 0,0 0 0,0 0 0,0 0 0,-1 0 0,1 0 0,0 0 0,30-32 0,21-14 0,149-128 0,-456 327 0,250-150 0,-40 24 0,-63 26 0,107-52 0,0 0 0,0 0 0,0 0 0,0-1 0,0 1 0,0 0 0,-1-1 0,1 0 0,0 1 0,0-1 0,0 0 0,0 0 0,-1 0 0,1-1 0,0 1 0,0 0 0,-3-2 0,4 2 0,1-1 0,-1 0 0,0 1 0,1-1 0,-1 0 0,0 0 0,1 0 0,-1 1 0,1-1 0,-1 0 0,1 0 0,0 0 0,-1 0 0,1 0 0,0 0 0,0 0 0,0 0 0,-1 0 0,1 0 0,0 0 0,0 0 0,0 0 0,1 0 0,-1 0 0,0-1 0,3-8 0,-1 0 0,2 0 0,-1 0 0,2 0 0,6-12 0,12-16 0,1 0 0,2 2 0,2 1 0,1 1 0,2 2 0,1 1 0,1 1 0,57-38 0,29-10 0,168-82 0,-33 42-1365,-207 98-5461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1:42.0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0 419 24575,'651'43'0,"-563"-35"0,-47-1 0,-41-7 0,0 0 0,0 0 0,0 1 0,0-1 0,0 0 0,0 0 0,0 0 0,0 0 0,-1 0 0,1 0 0,0 0 0,0 0 0,0 0 0,0 0 0,0 0 0,0 0 0,0 0 0,0 1 0,0-1 0,0 0 0,0 0 0,0 0 0,0 0 0,0 0 0,0 0 0,0 0 0,0 0 0,0 0 0,0 0 0,0 1 0,0-1 0,0 0 0,0 0 0,0 0 0,0 0 0,0 0 0,0 0 0,0 0 0,1 0 0,-1 0 0,0 0 0,0 0 0,0 0 0,0 1 0,0-1 0,0 0 0,0 0 0,0 0 0,0 0 0,0 0 0,0 0 0,0 0 0,0 0 0,1 0 0,-1 0 0,0 0 0,-23 2 0,-85 3 0,-111-9 0,218 4 0,1 0 0,-1 0 0,0 1 0,1-1 0,-1 0 0,1 0 0,-1-1 0,0 1 0,1 0 0,-1 0 0,1 0 0,-1 0 0,0 0 0,1-1 0,-1 1 0,1 0 0,-1-1 0,1 1 0,-1 0 0,1-1 0,-1 1 0,1 0 0,-1-1 0,1 1 0,0-1 0,-1 1 0,1-1 0,-1 1 0,1-1 0,0 1 0,0-1 0,-1 1 0,1-1 0,0 0 0,0 1 0,0-1 0,0 0 0,13-23 0,32-17 0,-33 33 0,0 0 0,0 0 0,1 2 0,0-1 0,0 1 0,0 1 0,1 0 0,26-5 0,-24 12 0,-28 7 0,-31 10 0,-87 13 0,75-20 0,40-6 0,19-2 0,29 3 0,-26-6 0,86 14 0,410 58 0,-478-71 0,49-3 0,-51-1 0,0 2 0,25 2 0,-36 2 0,-14 2 0,-21 5 0,-15 1 0,-1-3 0,0-1 0,0-2 0,0-1 0,-77-2 0,114-4 0,-1 1 0,0 0 0,0-1 0,1 1 0,-1-1 0,1 0 0,-1 0 0,0 0 0,1 0 0,0 0 0,-1-1 0,1 1 0,0-1 0,-1 1 0,1-1 0,0 0 0,0 0 0,0 0 0,1 0 0,-1 0 0,0 0 0,1-1 0,0 1 0,-1 0 0,1-1 0,0 1 0,0-1 0,0 0 0,1 1 0,-1-1 0,1 0 0,-1 1 0,1-6 0,0 3 0,0-1 0,1 1 0,-1 0 0,1 0 0,0 0 0,1 0 0,-1 0 0,1 1 0,0-1 0,0 0 0,1 1 0,-1-1 0,1 1 0,0 0 0,0 0 0,0 0 0,7-6 0,11-5 0,0 2 0,1 0 0,1 1 0,-1 1 0,2 1 0,0 1 0,0 1 0,0 1 0,1 2 0,38-5 0,-62 10 0,1-1 0,0 1 0,-1 0 0,1 0 0,0 0 0,0 0 0,-1 0 0,1 0 0,0 0 0,0 1 0,-1-1 0,1 1 0,0-1 0,-1 1 0,1 0 0,-1-1 0,1 1 0,-1 0 0,3 2 0,-4-3 0,0 0 0,0 1 0,0-1 0,0 0 0,1 0 0,-1 1 0,0-1 0,0 0 0,0 1 0,0-1 0,0 0 0,0 1 0,0-1 0,0 0 0,0 1 0,0-1 0,-1 0 0,1 1 0,0-1 0,0 0 0,0 1 0,0-1 0,0 0 0,-1 0 0,1 1 0,0-1 0,0 0 0,0 1 0,-1-1 0,1 0 0,0 0 0,-1 1 0,-21 9 0,-22 0 0,-1-2 0,0-2 0,-1-2 0,-66-3 0,49 0 0,34-1 0,-18 2 0,-84-9 0,131 7 0,0 0 0,0 0 0,0 0 0,1-1 0,-1 1 0,0 0 0,0 0 0,0 0 0,0 0 0,0 0 0,0 0 0,0 0 0,0 0 0,0 0 0,0-1 0,-1 1 0,1 0 0,0 0 0,0 0 0,0 0 0,0 0 0,0 0 0,0 0 0,0 0 0,0 0 0,0-1 0,0 1 0,0 0 0,0 0 0,0 0 0,23-3 0,36 0 0,32 0 0,-21 0 0,119 11 0,-181-4 0,-18 2 0,-24 5 0,31-10 0,-63 16 0,-64 22 0,130-39 0,0 0 0,1 0 0,-1 0 0,0 0 0,0 0 0,0 1 0,0-1 0,0 0 0,0 0 0,1 0 0,-1 0 0,0 0 0,0 1 0,0-1 0,0 0 0,0 0 0,0 0 0,0 0 0,0 0 0,0 1 0,0-1 0,0 0 0,0 0 0,0 0 0,0 1 0,0-1 0,0 0 0,0 0 0,0 0 0,0 0 0,0 1 0,0-1 0,0 0 0,0 0 0,0 0 0,-1 0 0,1 0 0,0 1 0,0-1 0,0 0 0,0 0 0,0 0 0,0 0 0,0 0 0,-1 0 0,1 0 0,0 1 0,0-1 0,0 0 0,0 0 0,-1 0 0,1 0 0,0 0 0,0 0 0,0 0 0,0 0 0,-1 0 0,1 0 0,0 0 0,0 0 0,0 0 0,0 0 0,-1 0 0,1 0 0,0 0 0,0 0 0,0 0 0,21 4 0,31-1 0,258-4 0,-307 1 0,0 0 0,-1 1 0,1-1 0,-1 0 0,1 1 0,0-1 0,-1 1 0,1 0 0,-1 0 0,1 0 0,-1 0 0,0 0 0,1 1 0,-1-1 0,3 3 0,-5-3 0,1 0 0,0 0 0,-1 0 0,1 0 0,-1 1 0,1-1 0,-1 0 0,1 0 0,-1 1 0,0-1 0,0 0 0,0 1 0,0-1 0,0 0 0,0 1 0,0-1 0,0 0 0,0 1 0,0-1 0,-1 0 0,1 0 0,-1 1 0,1-1 0,-1 0 0,1 0 0,-1 0 0,0 0 0,1 1 0,-1-1 0,0 0 0,0 0 0,0 0 0,-1 1 0,-6 6 0,-1 0 0,1 0 0,-1-1 0,-1 0 0,1 0 0,-1-1 0,-21 10 0,-84 28 0,91-35 0,19-8 0,-27 12 0,0-2 0,-1-1 0,0-2 0,-1-1 0,-47 3 0,55-15 0,26 5 0,0 0 0,0 0 0,-1 0 0,1-1 0,0 1 0,0 0 0,0 0 0,0 0 0,0-1 0,-1 1 0,1 0 0,0-1 0,0 1 0,0 0 0,0 0 0,0-1 0,0 1 0,0 0 0,0 0 0,0-1 0,0 1 0,0 0 0,0 0 0,0-1 0,0 1 0,0 0 0,0-1 0,1 1 0,-1 0 0,0 0 0,0-1 0,0 1 0,0 0 0,0 0 0,1 0 0,-1-1 0,0 1 0,0 0 0,0 0 0,1 0 0,-1 0 0,0-1 0,4-2 0,1 0 0,-1 0 0,0 1 0,1-1 0,-1 1 0,1 0 0,8-2 0,176-35 0,-25 6 0,-161 33 0,-1-1 0,1 1 0,-1-1 0,1 0 0,-1 0 0,1 0 0,-1 0 0,0-1 0,0 1 0,1-1 0,-1 1 0,3-4 0,-5 5 0,1-1 0,-1 0 0,0 1 0,1-1 0,-1 1 0,0-1 0,0 0 0,0 1 0,0-1 0,0 0 0,0 1 0,0-1 0,0 0 0,0 1 0,0-1 0,0 0 0,0 1 0,0-1 0,0 0 0,0 1 0,-1-1 0,1 0 0,0 1 0,-1-1 0,1 1 0,0-1 0,-1 1 0,1-1 0,-1 1 0,0-1 0,-4-5 0,-1 2 0,0-1 0,-1 1 0,1 0 0,-1 0 0,0 1 0,-7-3 0,-14-5 0,-58-13 0,54 17 0,-47-19 0,80 26 0,-1 0 0,1 0 0,-1 0 0,1 0 0,-1-1 0,1 1 0,-1 0 0,1 0 0,-1 0 0,1-1 0,-1 1 0,0 0 0,1 0 0,-1-1 0,1 1 0,-1-1 0,0 1 0,1 0 0,-1-1 0,0 1 0,1-1 0,-1 1 0,0-1 0,0 1 0,1 0 0,-1-1 0,0 1 0,0-1 0,0 1 0,0-1 0,0 0 0,0 1 0,0-1 0,0 1 0,0-1 0,0 1 0,0-1 0,0 1 0,0-1 0,0 1 0,0-1 0,0 1 0,-1-1 0,1 1 0,0-1 0,0 1 0,-1 0 0,1-1 0,0 1 0,-1-1 0,1 1 0,0 0 0,-1-1 0,1 1 0,-1 0 0,1-1 0,0 1 0,-1 0 0,1-1 0,-1 1 0,1 0 0,-1 0 0,1 0 0,-1 0 0,1-1 0,-1 1 0,1 0 0,-1 0 0,0 0 0,46-17 0,-39 16 0,125-36 0,-183 35 0,-597 13 0,625-12 0,-41-2 0,61 2 0,0 1 0,0-1 0,0 0 0,0 0 0,0-1 0,0 1 0,0-1 0,0 0 0,1 0 0,-1 0 0,-5-4 0,8 4 0,0 1 0,0 0 0,0-1 0,1 1 0,-1-1 0,0 1 0,1 0 0,0-1 0,-1 1 0,1-1 0,0 0 0,0 1 0,0-1 0,0 1 0,0-1 0,0 1 0,0-1 0,0 1 0,0-1 0,1 1 0,-1-1 0,1 1 0,-1-1 0,1 1 0,0-1 0,0 1 0,-1 0 0,1 0 0,0-1 0,0 1 0,0 0 0,3-2 0,37-39 0,-41 42 0,36-27 0,2 1 0,0 2 0,1 2 0,1 1 0,2 2 0,-1 2 0,2 2 0,0 1 0,51-8 0,25 1 0,0 5 0,145 0 0,-244 15 0,158 1 0,-154 2 0,0 0 0,0 2 0,0 1 0,0 1 0,26 10 0,-47-16 0,-1 1 0,1 0 0,-1 0 0,1 0 0,-1 0 0,0 0 0,1 1 0,-1-1 0,0 1 0,0-1 0,0 1 0,0 0 0,0 0 0,-1 0 0,1 0 0,0 0 0,-1 0 0,0 1 0,1-1 0,-1 0 0,0 1 0,1 4 0,-2-4 0,0-1 0,-1 1 0,1 0 0,-1-1 0,0 1 0,0 0 0,0-1 0,0 1 0,0-1 0,0 1 0,-1-1 0,1 0 0,-1 0 0,0 0 0,1 1 0,-1-2 0,0 1 0,0 0 0,0 0 0,-1-1 0,-3 3 0,-33 20-227,0-2-1,-2-2 1,0-2-1,-1-1 1,-57 14-1,50-17-6598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1:42.86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24575,'676'0'0,"-665"0"0,-1 1 0,1 1 0,-1-1 0,1 2 0,-1-1 0,0 1 0,0 1 0,0 0 0,-1 1 0,1-1 0,16 13 0,-23-15 0,1 0 0,-1 1 0,0-1 0,-1 1 0,1 0 0,0 0 0,-1 0 0,0 0 0,1 1 0,-1-1 0,0 0 0,-1 1 0,1-1 0,-1 1 0,0 0 0,1 0 0,-1-1 0,-1 1 0,1 0 0,-1 0 0,1 0 0,-1 0 0,-1 0 0,1 0 0,0 0 0,-1 0 0,0-1 0,0 1 0,0 0 0,0 0 0,0-1 0,-1 1 0,0 0 0,0-1 0,-2 4 0,0-1 0,0-1 0,-1 0 0,1 0 0,-1 0 0,0-1 0,0 1 0,0-1 0,0 0 0,-1-1 0,-7 4 0,12-6 0,-1 0 0,0 0 0,0 0 0,0 0 0,1 0 0,-1-1 0,0 1 0,0-1 0,0 1 0,0-1 0,0 0 0,0 0 0,0 0 0,0 0 0,0 0 0,0 0 0,0-1 0,0 1 0,0 0 0,0-1 0,0 0 0,0 1 0,1-1 0,-1 0 0,0 0 0,0 0 0,1 0 0,-1 0 0,1-1 0,-1 1 0,1 0 0,-1-1 0,1 1 0,0-1 0,0 0 0,-1 1 0,0-3 0,-2-7-273,0 1 0,1-1 0,0 1 0,-2-23 0,0-7-6553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1:56.13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991 851 24575,'-4'0'0,"-108"-5"0,100 4 0,1-1 0,-1-1 0,0 0 0,1 0 0,0-1 0,0-1 0,-15-8 0,25 12 0,-1 0 0,0 0 0,0 0 0,1-1 0,-1 1 0,1-1 0,-1 1 0,1-1 0,0 0 0,-1 1 0,1-1 0,0 0 0,0 0 0,0 0 0,0 0 0,1 0 0,-1 0 0,0 0 0,1 0 0,0 0 0,-1 0 0,1 0 0,0-1 0,0 1 0,0 0 0,0 0 0,1 0 0,-1 0 0,1 0 0,-1 0 0,1 0 0,-1 0 0,1 0 0,0 0 0,0 0 0,0 0 0,0 0 0,1 0 0,0-1 0,4-5 0,-1 1 0,1 0 0,0 0 0,0 0 0,1 1 0,0 0 0,12-9 0,58-23 0,-77 38 0,0-1 0,0 1 0,0 0 0,1-1 0,-1 1 0,0-1 0,0 1 0,0-1 0,0 1 0,0-1 0,0 1 0,0 0 0,0-1 0,-1 1 0,1-1 0,0 1 0,0-1 0,0 1 0,0 0 0,-1-1 0,1 1 0,0-1 0,0 1 0,-1 0 0,1-1 0,0 1 0,0 0 0,-1-1 0,1 1 0,-1 0 0,1 0 0,0-1 0,-1 1 0,1 0 0,0 0 0,-1 0 0,1-1 0,-1 1 0,-26-17 0,11 7 0,16 9 0,0 1 0,0 0 0,0 0 0,-1-1 0,1 1 0,0 0 0,0 0 0,0-1 0,0 1 0,0 0 0,-1 0 0,1-1 0,0 1 0,0 0 0,0 0 0,0-1 0,0 1 0,0 0 0,0-1 0,0 1 0,0 0 0,0-1 0,0 1 0,0 0 0,0 0 0,0-1 0,0 1 0,0 0 0,1-1 0,-1 1 0,0 0 0,0 0 0,0-1 0,0 1 0,1 0 0,-1 0 0,0-1 0,0 1 0,0 0 0,1 0 0,16-9 0,32-3 0,-40 10 0,2-1 0,-6 1 0,1 1 0,0-1 0,0 1 0,-1 0 0,1 1 0,0-1 0,0 1 0,0 0 0,10 2 0,-62-3 0,39-2 0,0 0 0,1 0 0,0 0 0,0-1 0,0 0 0,0 0 0,0 0 0,1-1 0,0 0 0,0 0 0,0 0 0,1-1 0,0 0 0,-6-9 0,9 13 0,0 0 0,-1 0 0,1 0 0,1 0 0,-1 0 0,0-1 0,0 1 0,1 0 0,-1-1 0,1 1 0,0 0 0,0-1 0,0 1 0,0 0 0,0-1 0,0 1 0,1 0 0,-1-1 0,1 1 0,0 0 0,-1 0 0,1 0 0,0-1 0,0 1 0,0 0 0,1 0 0,-1 0 0,0 0 0,1 1 0,0-1 0,-1 0 0,1 1 0,0-1 0,0 1 0,0-1 0,0 1 0,0 0 0,0 0 0,0 0 0,0 0 0,0 0 0,0 0 0,1 1 0,-1-1 0,4 0 0,30-2 0,-36 3 0,1 0 0,-1 0 0,1 0 0,0 0 0,-1 0 0,1 0 0,0 0 0,-1 0 0,1 0 0,0 0 0,-1 0 0,1 0 0,0 0 0,-1 1 0,1-1 0,0 0 0,-1 0 0,1 1 0,-1-1 0,1 0 0,-1 1 0,1-1 0,-1 1 0,1-1 0,-1 1 0,1-1 0,-1 1 0,1-1 0,-1 1 0,0-1 0,1 1 0,-1 0 0,0-1 0,0 1 0,1-1 0,-1 1 0,0 0 0,0-1 0,0 1 0,0 0 0,0-1 0,0 1 0,0 0 0,0-1 0,0 1 0,0 0 0,0-1 0,-1 2 0,0-1 0,0 1 0,0-1 0,0 0 0,0 1 0,0-1 0,-1 0 0,1 0 0,-1 0 0,1 0 0,0 0 0,-1-1 0,1 1 0,-1 0 0,0-1 0,1 1 0,-1-1 0,0 1 0,1-1 0,-1 0 0,-2 0 0,-39 3 0,34-3 0,-1 0 0,1 0 0,0 0 0,0-1 0,0 0 0,0 0 0,-14-5 0,22 6 0,0-1 0,0 1 0,0-1 0,0 1 0,0-1 0,0 0 0,0 1 0,0-1 0,0 0 0,0 0 0,0 0 0,0 0 0,0 0 0,1 0 0,-1 0 0,0 0 0,1 0 0,-1 0 0,0 0 0,1 0 0,-1-3 0,1 2 0,0 0 0,0-1 0,1 1 0,-1-1 0,1 1 0,-1 0 0,1 0 0,0-1 0,0 1 0,0 0 0,0 0 0,0 0 0,0 0 0,1 0 0,-1 0 0,2-2 0,6-5 0,0 0 0,1 1 0,0 0 0,0 1 0,1 0 0,0 0 0,0 1 0,0 1 0,1 0 0,0 0 0,0 1 0,0 1 0,0 0 0,1 1 0,-1 0 0,1 1 0,-1 0 0,17 1 0,-27 0 0,0 0 0,-1 0 0,1 1 0,-1-1 0,1 0 0,-1 0 0,1 1 0,-1-1 0,1 1 0,-1-1 0,1 1 0,-1 0 0,1 0 0,-1 0 0,0 0 0,1-1 0,-1 2 0,0-1 0,0 0 0,0 0 0,0 0 0,0 0 0,0 1 0,0-1 0,0 0 0,-1 1 0,1-1 0,0 1 0,-1-1 0,1 1 0,-1-1 0,0 1 0,1-1 0,-1 1 0,0 0 0,0-1 0,0 1 0,0-1 0,0 1 0,-1 2 0,1 0 0,-1 0 0,0-1 0,-1 1 0,1 0 0,0 0 0,-1-1 0,0 1 0,0-1 0,0 0 0,0 1 0,-1-1 0,1 0 0,-1 0 0,0-1 0,-4 5 0,-4-1 0,-1 1 0,0-2 0,0 1 0,0-2 0,-1 0 0,1 0 0,-1-1 0,0 0 0,-19 0 0,-16 0 0,-58-5 0,84 1 0,11 1 0,-1-1 0,1-1 0,-1 0 0,1 0 0,0-1 0,0-1 0,0 0 0,0 0 0,-18-11 0,25 13 0,1 0 0,0-1 0,-1 1 0,1-1 0,0 0 0,0 0 0,0 0 0,1-1 0,-1 1 0,1 0 0,0-1 0,0 0 0,0 0 0,0 1 0,1-1 0,0 0 0,-1 0 0,1-1 0,1 1 0,-1 0 0,1 0 0,-1 0 0,1 0 0,0-1 0,1 1 0,-1 0 0,1 0 0,0 0 0,0 0 0,1-5 0,0 5 0,1-1 0,0 0 0,0 1 0,0-1 0,0 1 0,0 0 0,1 0 0,0 0 0,0 0 0,0 1 0,0 0 0,0 0 0,1 0 0,0 0 0,9-4 0,9-3 0,46-14 0,-64 22 0,56-12 0,-60 14 0,0-1 0,1 1 0,-1 0 0,0 0 0,1-1 0,-1 1 0,1 0 0,-1 0 0,1 1 0,-1-1 0,0 0 0,1 0 0,-1 1 0,0-1 0,1 0 0,-1 1 0,0 0 0,1-1 0,-1 1 0,0 0 0,0 0 0,0-1 0,0 1 0,1 0 0,-1 0 0,-1 0 0,1 0 0,0 1 0,0-1 0,0 0 0,0 0 0,-1 0 0,1 1 0,-1-1 0,1 0 0,0 3 0,-1-2 0,-1 0 0,1 0 0,-1 0 0,1 0 0,-1 0 0,0 0 0,0 0 0,0 0 0,0 0 0,0-1 0,0 1 0,-1 0 0,1-1 0,0 1 0,-1-1 0,0 1 0,1-1 0,-1 0 0,0 0 0,1 0 0,-1 0 0,0 0 0,0 0 0,-3 1 0,-56 20 0,54-20 0,-51 11 0,-1-3 0,0-2 0,0-2 0,-1-4 0,0-1 0,-70-10 0,129 9 0,-31-3 0,-46-10 0,71 12 0,0-1 0,0 0 0,0 0 0,1 0 0,-1-1 0,1 0 0,-1-1 0,1 1 0,0-1 0,0 0 0,1-1 0,-1 1 0,-6-8 0,11 9 0,-1 0 0,0 1 0,1-1 0,0 0 0,-1 0 0,1 0 0,0 0 0,1 0 0,-1-1 0,1 1 0,-1 0 0,1 0 0,0 0 0,0-1 0,0 1 0,1 0 0,-1 0 0,1 0 0,-1 0 0,1-1 0,0 1 0,0 0 0,1 0 0,1-3 0,0 1 0,0 0 0,0 0 0,1 0 0,-1 1 0,1 0 0,0 0 0,0 0 0,0 0 0,1 0 0,-1 1 0,1 0 0,8-5 0,17-3 0,1 0 0,0 2 0,0 1 0,0 2 0,53-4 0,166 5 0,-209 5 0,-28 0 0,1 0 0,-1 1 0,1 1 0,14 3 0,-21-2 0,-1-1 0,1 1 0,-1 0 0,0 0 0,0 1 0,0-1 0,0 1 0,0 1 0,7 8 0,0-2 0,0 1 0,-1 1 0,-1 0 0,0 1 0,-1 0 0,-1 1 0,0 0 0,-1 0 0,0 1 0,-1 0 0,-1 0 0,-1 1 0,0-1 0,-1 1 0,-1 0 0,-1 1 0,1 25 0,-3-22 0,-1 0 0,-1 0 0,-1 0 0,-1-1 0,-1 1 0,-1-1 0,0 0 0,-2-1 0,-15 31 0,15-36 0,-1 1 0,-1-2 0,0 1 0,-1-1 0,0-1 0,-1 0 0,-1-1 0,1 0 0,-2-1 0,0 0 0,0-1 0,-23 11 0,20-12 0,6-2 0,0-1 0,-1 0 0,0-1 0,1 0 0,-17 3 0,25-6 0,1-1 0,-1 0 0,0 0 0,1 0 0,-1 0 0,1 0 0,-1-1 0,0 1 0,1-1 0,-1 1 0,1-1 0,-1 0 0,1 0 0,0 0 0,-1 0 0,1-1 0,0 1 0,0-1 0,0 1 0,0-1 0,0 0 0,0 0 0,0 0 0,1 0 0,-1 0 0,0 0 0,1 0 0,0 0 0,0-1 0,-1 1 0,1-3 0,-5-11 0,1 0 0,0-1 0,1 0 0,1 1 0,-1-25 0,2-91 0,3 81 0,-2 19 0,1 0 0,3-1 0,11-60 0,-11 82 0,0 0 0,1 1 0,0 0 0,1 0 0,0 0 0,0 0 0,1 1 0,1 0 0,0 0 0,0 1 0,0 0 0,1 0 0,0 1 0,1 0 0,10-7 0,-5 5 0,-1 1 0,1 0 0,23-8 0,-32 14 0,0 0 0,1 1 0,-1-1 0,0 1 0,1 0 0,-1 0 0,1 1 0,0 0 0,-1 0 0,1 0 0,-1 1 0,1-1 0,8 3 0,-13-2 0,0-1 0,0 0 0,0 0 0,0 1 0,0-1 0,0 1 0,0-1 0,0 1 0,0-1 0,0 1 0,-1-1 0,1 1 0,0 0 0,0 0 0,0-1 0,-1 1 0,1 0 0,-1 0 0,1 0 0,-1 0 0,1 0 0,-1 0 0,1 0 0,-1 0 0,0 0 0,1 0 0,-1 0 0,0 0 0,0 0 0,0 0 0,0 2 0,0-2 0,-1 0 0,1 0 0,-1 1 0,0-1 0,1 0 0,-1 0 0,0 0 0,0 0 0,0 1 0,0-1 0,0-1 0,0 1 0,0 0 0,0 0 0,-1 0 0,1-1 0,0 1 0,0 0 0,-1-1 0,1 1 0,0-1 0,-1 0 0,-1 1 0,-31 5-1365,-3-2-5461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1:58.2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181 349 24575,'-2'-4'0,"-1"-9"0,-2-4 0,-3-4 0,-4-2 0,0-3 0,-3-2 0,-1-3 0,3 1 0,-2 3 0,3 3 0,0 2 0,0 5 0,0 0 0,0 1 0,2-1 0,0 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1:59.73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231 190 24575,'-1'2'0,"-1"0"0,1 0 0,0 0 0,0 0 0,0 1 0,1-1 0,-1 0 0,0 0 0,1 1 0,-1-1 0,1 1 0,0-1 0,0 0 0,0 1 0,0 2 0,0-2 0,0 11 0,1 0 0,0 0 0,0 0 0,2 0 0,0 0 0,0 0 0,2-1 0,5 15 0,-9-28 0,-1 1 0,1 0 0,-1 0 0,1 0 0,-1 0 0,0 0 0,1 0 0,-1 0 0,0 0 0,0 0 0,0 0 0,0 1 0,1-1 0,-2 0 0,1 0 0,0 0 0,0 0 0,0 0 0,0 0 0,-1 0 0,0 1 0,1-2 0,-1 1 0,0-1 0,0 0 0,1 0 0,-1 0 0,0 0 0,0 0 0,1 0 0,-1 0 0,0 0 0,0 0 0,1-1 0,-1 1 0,0 0 0,1 0 0,-1-1 0,0 1 0,0 0 0,1-1 0,-1 1 0,-1-1 0,-46-37 0,41 32 0,-15-12 0,-3-2 0,1-1 0,-36-40 0,55 56 0,0-1 0,1 1 0,0-1 0,0-1 0,0 1 0,1-1 0,0 1 0,0-1 0,0 0 0,1 0 0,0 0 0,1 0 0,0 0 0,0-1 0,0 1 0,1 0 0,0-11 0,2 13 0,-1 1 0,0-1 0,1 1 0,0 0 0,0-1 0,1 1 0,-1 0 0,1 0 0,0 1 0,0-1 0,0 0 0,0 1 0,0 0 0,1 0 0,0 0 0,0 0 0,0 0 0,0 1 0,0 0 0,0 0 0,5-2 0,0 1 0,0-1 0,-1 1 0,1 1 0,0 0 0,1 0 0,-1 1 0,0 0 0,0 1 0,18 1 0,-25-1 0,-1 0 0,1 1 0,-1-1 0,0 1 0,1-1 0,-1 1 0,0 0 0,1-1 0,-1 1 0,0 0 0,0 0 0,1 0 0,-1 0 0,0 0 0,0 0 0,0 0 0,0 0 0,-1 1 0,1-1 0,0 0 0,0 0 0,-1 1 0,1-1 0,-1 1 0,1-1 0,-1 0 0,1 1 0,-1-1 0,0 1 0,0-1 0,0 1 0,0-1 0,0 1 0,0-1 0,0 1 0,0-1 0,-1 1 0,1-1 0,-1 0 0,1 1 0,-1-1 0,1 1 0,-1-1 0,0 0 0,0 0 0,1 1 0,-1-1 0,0 0 0,0 0 0,0 0 0,0 0 0,0 0 0,-1 0 0,1 0 0,0 0 0,0-1 0,-1 1 0,-1 0 0,-9 2-71,0-1 1,1-1-1,-1 0 0,0-1 0,-13-1 0,11 1-869,-8-1-5886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2:26.46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350 375 24575,'32'0'0,"0"-1"0,0-1 0,-1-2 0,32-8 0,-222 72 0,39-12 0,89-37 0,16-4 0,0-1 0,-1-1 0,1 0 0,-1-1 0,0-1 0,0-1 0,-22 2 0,37-4 0,1 0 0,-1 0 0,1 0 0,-1 0 0,1 0 0,-1 0 0,1 0 0,-1 0 0,0 0 0,1 0 0,-1 0 0,1 0 0,-1-1 0,1 1 0,-1 0 0,1 0 0,0 0 0,-1-1 0,1 1 0,-1 0 0,1-1 0,-1 1 0,1 0 0,0-1 0,-1 1 0,1-1 0,0 1 0,-1 0 0,1-1 0,0 1 0,0-1 0,-1 1 0,1-1 0,0 1 0,0-1 0,0 1 0,0-1 0,0 1 0,-1-1 0,1 0 0,15-21 0,31-15 0,-25 24 0,1 1 0,1 1 0,34-12 0,6-2 0,-183 74 0,77-33 0,1 1 0,-60 35 0,96-47 0,7-3 0,17-5 0,32-13 0,656-221 0,-656 230 0,-50 7 0,1 0 0,0 0 0,-1 0 0,1 0 0,-1 0 0,1 0 0,-1 0 0,1 0 0,0 1 0,-1-1 0,1 0 0,-1 0 0,1 1 0,-1-1 0,1 0 0,-1 1 0,1-1 0,-1 0 0,1 1 0,-1-1 0,1 1 0,-1-1 0,0 0 0,1 1 0,-1 0 0,0 0 0,0 0 0,0 0 0,0 1 0,0-1 0,-1 0 0,1 0 0,-1 0 0,1 0 0,0 0 0,-1 0 0,0 0 0,1 0 0,-1 0 0,0 0 0,1 0 0,-1-1 0,0 1 0,0 0 0,-1 0 0,-15 15 0,-1-2 0,0 0 0,-33 18 0,28-18 0,1 1 0,-27 22 0,49-37 0,-1 0 0,1 0 0,0 0 0,-1 1 0,1-1 0,0 0 0,-1 0 0,1 0 0,-1 1 0,1-1 0,0 0 0,-1 0 0,1 1 0,0-1 0,0 0 0,-1 1 0,1-1 0,0 0 0,0 1 0,-1-1 0,1 0 0,0 1 0,0-1 0,0 1 0,0-1 0,0 0 0,-1 1 0,1-1 0,0 1 0,0-1 0,0 0 0,0 1 0,0-1 0,0 1 0,0-1 0,1 1 0,-1-1 0,0 0 0,0 1 0,0-1 0,0 1 0,0-1 0,1 0 0,-1 1 0,0-1 0,0 0 0,1 1 0,-1-1 0,1 1 0,27 1 0,40-12 0,147-51 0,-215 61 0,0 0 0,0 0 0,0 0 0,0 0 0,0 1 0,0-1 0,0 0 0,0 0 0,0 0 0,0 0 0,0 0 0,0 0 0,0 0 0,0 0 0,0 0 0,0 0 0,0 0 0,0 0 0,0 0 0,0 1 0,0-1 0,0 0 0,0 0 0,0 0 0,0 0 0,0 0 0,0 0 0,0 0 0,1 0 0,-1 0 0,0 0 0,0 0 0,0 0 0,0 0 0,0 0 0,0 0 0,0 0 0,0 0 0,0 0 0,0 0 0,0 0 0,0 0 0,1 0 0,-1 0 0,0 0 0,-12 8 0,-18 10 0,5-6 0,-17 10 0,-1-3 0,-85 26 0,127-44 0,-1-1 0,1 0 0,0 1 0,0-1 0,0 0 0,-1 0 0,1 1 0,0-1 0,0 0 0,0 0 0,-1 0 0,1-1 0,0 1 0,0 0 0,0 0 0,-1-1 0,1 1 0,0-1 0,0 1 0,0-1 0,-2 0 0,3 0 0,0 0 0,-1 1 0,1-1 0,0 0 0,-1 0 0,1 0 0,0 0 0,0 1 0,0-1 0,0 0 0,0 0 0,0 0 0,0 0 0,0 0 0,0 1 0,0-1 0,0 0 0,1 0 0,-1 0 0,0 0 0,0 1 0,1-2 0,2-4 0,0 0 0,0 1 0,1-1 0,0 1 0,0 0 0,7-8 0,10-5 0,0 1 0,1 1 0,1 1 0,1 1 0,0 1 0,0 1 0,1 2 0,36-12 0,-115 46 0,-52 15 0,55-22 0,32-9 0,0-2 0,0 0 0,-1-1 0,1 0 0,-30 1 0,48-6 0,0 1 0,1-1 0,-1 0 0,0 0 0,0 0 0,0 0 0,0 0 0,1 0 0,-1 0 0,0 0 0,0 0 0,0 0 0,1-1 0,-1 1 0,0 0 0,0-1 0,0 1 0,1 0 0,-1-1 0,0 1 0,1-1 0,-1 1 0,0-1 0,1 1 0,-1-1 0,1 1 0,-1-1 0,1 0 0,-1 1 0,1-1 0,-1-1 0,1 0 0,0 1 0,0-1 0,1 1 0,-1-1 0,1 0 0,-1 1 0,1-1 0,0 1 0,-1 0 0,1-1 0,0 1 0,0 0 0,0-1 0,2-1 0,5-6 0,0 1 0,1 0 0,15-10 0,32-14 0,1 4 0,1 1 0,83-24 0,-103 43 0,-21 7 0,-17 1 0,0 0 0,-1 0 0,1 0 0,0 0 0,0 0 0,0 0 0,0 0 0,0 0 0,0 0 0,0 0 0,0 1 0,0-1 0,0 0 0,0 0 0,-1 0 0,1 0 0,0 0 0,0 0 0,0 0 0,0 0 0,0 0 0,0 0 0,0 1 0,0-1 0,0 0 0,0 0 0,0 0 0,0 0 0,0 0 0,0 0 0,0 0 0,0 0 0,0 1 0,0-1 0,0 0 0,0 0 0,0 0 0,0 0 0,0 0 0,0 0 0,0 0 0,0 0 0,0 0 0,1 0 0,-1 1 0,0-1 0,0 0 0,0 0 0,0 0 0,0 0 0,0 0 0,0 0 0,0 0 0,0 0 0,0 0 0,0 0 0,1 0 0,-20 11 0,1-1 0,-1-1 0,-1-1 0,-25 7 0,-91 20 0,102-27 0,-85 19 0,-2-5 0,-128 5 0,286-31 0,67-18 0,-58 11 0,69-8 0,-114 18 0,1 1 0,-1 0 0,1 0 0,-1 0 0,1 0 0,0 0 0,-1 0 0,1 0 0,-1 0 0,1 1 0,-1-1 0,1 1 0,-1-1 0,1 1 0,-1-1 0,2 2 0,-2-1 0,-1 0 0,1 0 0,-1 0 0,1 0 0,-1 1 0,0-1 0,1 0 0,-1 0 0,0 0 0,0 0 0,0 1 0,0-1 0,0 0 0,0 0 0,0 0 0,0 0 0,0 1 0,-1 1 0,1-3 0,0 1 0,-1-1 0,1 1 0,0 0 0,0-1 0,1 1 0,-1-1 0,0 1 0,0-1 0,0 1 0,0 0 0,0-1 0,0 1 0,1-1 0,-1 1 0,0-1 0,1 1 0,-1-1 0,0 1 0,1-1 0,-1 1 0,0-1 0,1 0 0,-1 1 0,1-1 0,-1 0 0,1 1 0,-1-1 0,1 0 0,-1 1 0,1-1 0,-1 0 0,1 0 0,-1 0 0,1 1 0,0-1 0,-1 0 0,1 0 0,-1 0 0,1 0 0,-1 0 0,2 0 0,30-3 0,-27 2 0,202-46 0,1 1 0,-169 39 0,-5 2 0,-1-2 0,39-12 0,-33 5 0,15-5 0,59-14 0,-232 69 0,70-20 0,-56 11 0,81-26 0,23-1 0,1 0 0,0 0 0,-1-1 0,1 1 0,0 0 0,-1 0 0,1 0 0,0 0 0,0 0 0,-1-1 0,1 1 0,0 0 0,-1 0 0,1 0 0,0-1 0,0 1 0,-1 0 0,1 0 0,0-1 0,0 1 0,0 0 0,0-1 0,-1 1 0,1 0 0,0-1 0,0 1 0,0 0 0,0-1 0,0 1 0,0 0 0,0-1 0,0-1 0,1 0 0,0 0 0,0 0 0,0 0 0,1 1 0,-1-1 0,0 0 0,1 1 0,-1-1 0,1 1 0,-1-1 0,1 1 0,0 0 0,0 0 0,-1 0 0,5-2 0,48-25 0,108-37 0,-82 35 0,-166 44 0,17 9 0,48-14 0,-1-2 0,1 0 0,-1-2 0,-39 5 0,56-11 0,16-4 0,20-4 0,40-5 0,-21 3 0,78-6 0,-126 16 0,0 1 0,0 0 0,-1 0 0,1-1 0,0 2 0,0-1 0,0 0 0,0 0 0,-1 0 0,1 1 0,0-1 0,0 1 0,-1 0 0,1-1 0,3 3 0,-5-3 0,0 1 0,0 0 0,0-1 0,0 1 0,0-1 0,0 1 0,0-1 0,0 1 0,0 0 0,0-1 0,0 1 0,0-1 0,0 1 0,-1 0 0,1-1 0,0 1 0,0-1 0,-1 1 0,1-1 0,0 1 0,-1-1 0,1 1 0,-1-1 0,1 0 0,0 1 0,-1-1 0,1 0 0,-1 1 0,0 0 0,-7 4 0,1 1 0,-1-1 0,0 0 0,-13 5 0,18-9 0,1-1 0,0 1 0,-1-1 0,1 1 0,0 0 0,0 0 0,0 0 0,-1 0 0,1 0 0,0 1 0,1-1 0,-1 0 0,0 1 0,0 0 0,-2 2 0,38-2 0,4-2 0,25 2 0,101 17 0,-162-19 0,-1 0 0,1 0 0,0 0 0,0 1 0,0-1 0,-1 1 0,1-1 0,0 1 0,-1 0 0,1 0 0,0 0 0,-1 0 0,1 0 0,-1 0 0,1 0 0,1 2 0,-3-2 0,0 0 0,0-1 0,0 1 0,0-1 0,-1 1 0,1 0 0,0-1 0,0 1 0,0 0 0,-1-1 0,1 1 0,0-1 0,-1 1 0,1-1 0,-1 1 0,1-1 0,-1 1 0,1-1 0,-1 1 0,1-1 0,-1 1 0,1-1 0,-1 0 0,1 1 0,-1-1 0,1 0 0,-1 0 0,-1 1 0,-59 21 0,33-16 0,1 0 0,-1-2 0,0-1 0,0-1 0,-30-3 0,56 1 0,1 1 0,-1-2 0,1 1 0,0 0 0,-1 0 0,1 0 0,-1-1 0,1 1 0,0-1 0,-1 1 0,1-1 0,0 1 0,0-1 0,-1 0 0,1 0 0,0 1 0,0-1 0,0 0 0,0 0 0,-2-2 0,3 2 0,0 0 0,-1 0 0,1 0 0,0-1 0,0 1 0,-1 0 0,1 0 0,0 0 0,0 0 0,1 0 0,-1 0 0,0-1 0,0 1 0,0 0 0,1 0 0,-1 0 0,0 0 0,1 0 0,0-2 0,2-2 0,0 1 0,0-1 0,1 1 0,-1 0 0,1 0 0,0 0 0,0 0 0,0 1 0,6-4 0,13-5 0,0 1 0,1 1 0,1 2 0,-1 0 0,1 2 0,0 0 0,30-2 0,184-5 0,-205 12 0,64 3 0,-91 0 0,-8-1 0,-20 3 0,-36 1 0,-952-30 0,984 23 0,-1 0 0,1-1 0,0-1 0,-36-10 0,49 7 0,19 1 0,32 0 0,678-7 0,-476 15 0,299 0 0,-519-2 0,-46 1 0,-685-1 0,790-1 0,188 1 0,269 34 0,-510-30 0,-15-4 0,0 1 0,-1 0 0,0 1 0,1 0 0,-1 1 0,0 1 0,0-1 0,0 2 0,-1 0 0,15 8 0,-24-12 0,0-1 0,-1 1 0,1-1 0,-1 0 0,1 1 0,-1-1 0,0 1 0,1-1 0,-1 1 0,1 0 0,-1-1 0,0 1 0,0-1 0,1 1 0,-1 0 0,0-1 0,0 1 0,0-1 0,1 1 0,-1 0 0,0-1 0,0 1 0,0 0 0,0-1 0,0 1 0,0 0 0,-1-1 0,1 1 0,0 1 0,-17 15 0,-33 6 0,46-22 0,-57 18 0,-1-3 0,-1-3 0,-74 6 0,99-14 0,24-4 0,23-4 0,30-6 0,364-50 0,-387 58 0,-17 3 0,-32 5 0,-388 45 0,-7-34 0,329-14 0,83-4 0,-281 2 0,218-12 0,77 10 0,1 0 0,-1 0 0,1-1 0,-1 1 0,1 0 0,-1-1 0,1 1 0,0-1 0,-1 0 0,1 1 0,0-1 0,-1 0 0,1 0 0,0 0 0,0 0 0,0 0 0,0 0 0,0 0 0,-1-2 0,2 2 0,0 1 0,0-1 0,0 0 0,0 0 0,0 0 0,0 1 0,1-1 0,-1 0 0,0 0 0,1 1 0,-1-1 0,0 0 0,1 0 0,-1 1 0,1-1 0,-1 0 0,1 1 0,-1-1 0,1 1 0,0-1 0,-1 1 0,1-1 0,0 1 0,0-1 0,56-26 0,71-12-455,2 6 0,190-24 0,-259 48-6371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2:27.93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510 0 24575,'0'0'0,"1"1"0,0-1 0,-1 0 0,1 0 0,0 1 0,-1-1 0,1 1 0,0-1 0,-1 1 0,1-1 0,-1 1 0,1-1 0,-1 1 0,1-1 0,-1 1 0,1 0 0,-1-1 0,0 1 0,1 0 0,-1-1 0,0 1 0,1 0 0,-1 0 0,0-1 0,0 1 0,0 0 0,0 0 0,0-1 0,0 1 0,0 0 0,0 0 0,0-1 0,0 1 0,0 0 0,0 0 0,-1-1 0,1 1 0,0 0 0,0 0 0,-1 0 0,-12 34 0,1-19 0,-1 0 0,0 0 0,-2-1 0,0-1 0,0 0 0,-22 14 0,-109 64 0,125-79 0,-5 3 0,13-8 0,0 0 0,0 0 0,-1-2 0,-26 10 0,34-17 0,15-7 0,20-11 0,38-10 0,1 4 0,119-30 0,11-2 0,-159 44 0,71-14 0,-91 28 0,-21 10 0,-26 12 0,-44 6 0,66-27 0,0 0 0,0 0 0,-1-1 0,1 0 0,0 0 0,0-1 0,-1 0 0,1 0 0,0 0 0,-8-2 0,13 2 0,1 0 0,-1 0 0,0 0 0,1 0 0,-1 0 0,0 0 0,1 0 0,-1-1 0,1 1 0,-1 0 0,0 0 0,1-1 0,-1 1 0,1 0 0,-1-1 0,1 1 0,-1-1 0,1 1 0,-1 0 0,1-1 0,0 1 0,-1-1 0,1 1 0,0-1 0,-1 0 0,1 1 0,0-1 0,-1 1 0,1-1 0,0 1 0,0-1 0,0 0 0,0 1 0,0-1 0,0 0 0,0 1 0,0-1 0,0 0 0,0 1 0,0-1 0,0 1 0,0-1 0,0 0 0,0 1 0,1-1 0,-1 1 0,0-1 0,1 0 0,-1 1 0,0-1 0,1 1 0,-1-1 0,0 1 0,1-1 0,-1 1 0,1 0 0,-1-1 0,1 1 0,-1-1 0,1 1 0,-1 0 0,1 0 0,0-1 0,0 1 0,40-25 0,42 3 0,-62 17 0,1-1 0,32-12 0,-82 15 0,-159 10-66,-251 43 0,249-25-1167,172-23-5593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2:28.51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449 189 24575,'1'-3'0,"-1"1"0,1-1 0,0 0 0,-1 1 0,1-1 0,1 0 0,-1 1 0,0-1 0,1 1 0,-1 0 0,1-1 0,0 1 0,-1 0 0,1 0 0,0 0 0,1 0 0,-1 1 0,0-1 0,0 1 0,1-1 0,-1 1 0,5-2 0,68-26 0,-59 24 0,321-94 0,-423 95 0,-34 15 16,0 6 1,-124 33-1,26-4-1430,89-23-5412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2:30.71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1059 1 24575,'-31'11'0,"-40"11"0,-40 10 0,-27 9 0,-6 9 0,14-5 0,17-2 0,24-5 0,21-2 0,15-4 0,17-4 0,10-2 0,7-3 0,2 2 0,5-2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17:00.04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85 24575,'0'-3'0,"2"-2"0,6-3 0,3 0 0,2 1 0,2 2 0,-1 2 0,-1-1 0,-2 0 0,3 1 0,-2-1 0,-10 0 0,-6-2 0,-11 1 0,-4-2 0,-1-2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2:33.79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24575,'11'43'0,"-6"-21"0,0 0 0,2-1 0,1 0 0,0-1 0,1 1 0,13 19 0,-13-30-148,0-1 1,1 0-1,-1 0 0,2-1 0,-1 0 0,1-1 1,23 11-1,-32-16-35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2:34.33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65 24575,'2'0'0,"8"0"0,6-2 0,14-8 0,11-6 0,3-3 0,-6 1-8191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0:01.5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0 665 24575,'1'-6'0,"0"1"0,0 0 0,1 1 0,0-1 0,0 0 0,0 0 0,0 1 0,1-1 0,0 1 0,0 0 0,0 0 0,0 0 0,0 0 0,7-5 0,19-29 0,-29 39 0,0-1 0,0 1 0,-1-1 0,1 0 0,0 1 0,0-1 0,0 1 0,-1-1 0,1 0 0,0 1 0,0-1 0,-1 0 0,1 0 0,0 1 0,-1-1 0,1 0 0,0 1 0,-1-1 0,1 0 0,-1 0 0,1 0 0,0 1 0,-1-1 0,1 0 0,-1 0 0,1 0 0,-1 0 0,1 0 0,0 0 0,-1 0 0,1 0 0,-1 0 0,1 0 0,-1 0 0,1 0 0,0 0 0,-1 0 0,1-1 0,-1 1 0,1 0 0,0 0 0,-1 0 0,1 0 0,-1-1 0,0 0 0,1 1 0,-1-1 0,1 1 0,0-1 0,-1 0 0,1 1 0,-1-1 0,1 0 0,0 1 0,0-1 0,-1 0 0,1 0 0,0 1 0,0-1 0,0 0 0,0 0 0,0 1 0,0-1 0,0 0 0,0 0 0,0 0 0,0 1 0,0-1 0,1 0 0,-1 1 0,0-1 0,0 0 0,1 0 0,0 0 0,2-3 0,0 0 0,1 1 0,-1-1 0,1 1 0,0 0 0,0 0 0,0 0 0,1 1 0,-1-1 0,0 1 0,1 0 0,7-2 0,60-16 0,-68 19 0,1 0 0,78-13 0,-78 13 0,0 1 0,1-1 0,-1 1 0,0 0 0,0 1 0,1 0 0,-1-1 0,0 1 0,0 1 0,0-1 0,0 1 0,0 0 0,5 3 0,-8-3 0,1 0 0,-1 0 0,0 0 0,0 1 0,0-1 0,-1 1 0,1-1 0,-1 1 0,1 0 0,-1-1 0,0 1 0,0 0 0,0 0 0,0 0 0,-1 0 0,1 0 0,-1 0 0,0 0 0,1 0 0,-1 0 0,-1 0 0,1 0 0,0 0 0,-1 0 0,0 0 0,1 0 0,-1 0 0,0 0 0,-1-1 0,1 1 0,-3 4 0,-2 5 0,-1 0 0,0 0 0,-1 0 0,0-1 0,-14 15 0,11-15 0,1 0 0,-1-1 0,-1 0 0,0-1 0,0 0 0,-1-1 0,0 0 0,0-1 0,-19 7 0,31-14 0,1 0 0,-1 1 0,0-1 0,0 0 0,0 0 0,1 0 0,-1 0 0,0 0 0,0 0 0,0 0 0,0 0 0,1-1 0,-1 1 0,0 0 0,0 0 0,0-1 0,1 1 0,-1 0 0,0-1 0,1 1 0,-1-1 0,0 1 0,1-1 0,-1 1 0,0-1 0,1 1 0,-1-2 0,-8-24 0,12-40 0,-2 57 0,0 1 0,0 1 0,1-1 0,0 1 0,1-1 0,0 1 0,0 0 0,0 0 0,1 0 0,0 1 0,0-1 0,1 1 0,0 0 0,0 0 0,0 0 0,1 1 0,-1 0 0,1 0 0,11-7 0,5-1 0,1 1 0,0 0 0,0 2 0,32-10 0,-54 19 0,1 0 0,-1 0 0,1 0 0,-1 1 0,1-1 0,-1 1 0,1-1 0,0 1 0,0 0 0,-1-1 0,1 1 0,0 0 0,-1 0 0,1 0 0,0 0 0,0 1 0,-1-1 0,1 0 0,0 1 0,-1-1 0,1 1 0,-1-1 0,1 1 0,0 0 0,-1 0 0,0 0 0,1 0 0,-1 0 0,1 0 0,-1 0 0,0 0 0,2 2 0,-2 2 0,1-1 0,-1 1 0,0-1 0,0 1 0,-1 0 0,1-1 0,-1 1 0,0 0 0,0-1 0,-1 1 0,0 4 0,0-2 0,-1-1 0,0 0 0,0 1 0,0-1 0,-1 0 0,0 0 0,0 0 0,-1-1 0,1 1 0,-1-1 0,0 0 0,-1 0 0,1 0 0,-1 0 0,0-1 0,0 0 0,0 0 0,-1 0 0,0-1 0,1 0 0,-1 0 0,0 0 0,-1-1 0,1 1 0,0-2 0,-10 3 0,15-4 0,0 0 0,0 1 0,0-1 0,0 0 0,0 0 0,1 1 0,-1-1 0,0 0 0,0 0 0,0 0 0,0 0 0,0 0 0,0-1 0,0 1 0,0 0 0,0 0 0,0-1 0,0 1 0,0 0 0,0-1 0,0 1 0,1-1 0,-1 1 0,0-1 0,0 1 0,1-1 0,-1 0 0,0 1 0,1-1 0,-1 0 0,0 0 0,1 0 0,-1 1 0,1-1 0,-1 0 0,1 0 0,0 0 0,-1 0 0,1 0 0,0 0 0,0 0 0,-1 0 0,1 0 0,0 0 0,0 0 0,0 0 0,0 1 0,0-1 0,1 0 0,-1 0 0,0 0 0,0 0 0,1 0 0,0-1 0,0-6 0,1-1 0,0 1 0,1 0 0,0 1 0,5-11 0,4-2 0,1 0 0,0 1 0,2 1 0,0 0 0,1 1 0,1 1 0,1 1 0,0 0 0,1 1 0,0 1 0,29-15 0,-5 7 0,0 1 0,2 3 0,0 1 0,75-15 0,-118 30 0,-1 1 0,0-1 0,0 1 0,0 0 0,1 0 0,-1-1 0,0 1 0,0 0 0,1 0 0,-1 0 0,0 0 0,0 0 0,1 1 0,-1-1 0,0 0 0,0 0 0,1 1 0,1 0 0,-3 0 0,0-1 0,0 1 0,0 0 0,0-1 0,0 1 0,0 0 0,0-1 0,-1 1 0,1-1 0,0 1 0,0 0 0,0-1 0,-1 1 0,1-1 0,0 1 0,0 0 0,-1-1 0,1 1 0,-1-1 0,1 1 0,0-1 0,-1 0 0,1 1 0,-2 0 0,-39 33 0,-9-3 0,-1-3 0,-82 33 0,-118 29 0,106-40 0,108-40 0,30-13 0,23-9 0,273-136 0,-288 148 0,0-1 0,1 1 0,-1-1 0,0 0 0,0 1 0,0-1 0,0 0 0,0 0 0,0 1 0,0-1 0,0 0 0,0 0 0,0 0 0,-1 0 0,1-1 0,0 1 0,-1 0 0,1-1 0,-1 1 0,0 1 0,0-1 0,-1 1 0,1-1 0,0 1 0,-1-1 0,1 1 0,0-1 0,-1 1 0,1 0 0,-1-1 0,1 1 0,0 0 0,-1-1 0,1 1 0,-1 0 0,1-1 0,-1 1 0,0 0 0,1 0 0,-1 0 0,1-1 0,-1 1 0,1 0 0,-1 0 0,0 0 0,-52-2 0,-197 34 0,229-28 0,34-7 0,39-8 0,425-44 0,-89 15 0,-369 37 0,-1 0 0,1-2 0,30-10 0,-103 33 0,0-2 0,-1-3 0,-1-2 0,1-2 0,-2-3 0,-84-2 0,137-4 0,1 0 0,-1 0 0,1 0 0,-1-1 0,1 0 0,0 1 0,-1-1 0,1 0 0,0-1 0,-1 1 0,1 0 0,0-1 0,0 0 0,0 0 0,0 0 0,-3-3 0,5 4 0,0-1 0,0 0 0,0 1 0,1-1 0,-1 0 0,0 1 0,0-1 0,1 0 0,0 0 0,-1 0 0,1 0 0,0 0 0,0 1 0,0-1 0,0 0 0,0 0 0,0 0 0,0 0 0,1 0 0,-1 0 0,1 1 0,-1-1 0,1 0 0,0 0 0,0 1 0,0-1 0,0 0 0,0 1 0,0-1 0,0 1 0,3-3 0,2-3 0,0 1 0,1-1 0,-1 1 0,2 0 0,-1 1 0,1 0 0,-1 0 0,2 0 0,-1 1 0,13-4 0,17-6 0,43-9 0,-78 23 0,135-31 0,235-20 0,151 28 0,-507 22 0,-11 1 0,0-1 0,-1 1 0,1 0 0,0 0 0,-1 1 0,1 0 0,0 0 0,-1 0 0,1 1 0,6 2 0,-12-4 0,0 0 0,1 1 0,-1-1 0,0 0 0,1 0 0,-1 1 0,0-1 0,1 0 0,-1 0 0,0 1 0,0-1 0,1 0 0,-1 1 0,0-1 0,0 0 0,0 1 0,0-1 0,1 0 0,-1 1 0,0-1 0,0 0 0,0 1 0,0-1 0,0 1 0,0-1 0,0 0 0,0 1 0,0-1 0,0 1 0,0-1 0,0 0 0,0 1 0,0-1 0,-1 0 0,1 1 0,0-1 0,0 0 0,0 1 0,0-1 0,-1 0 0,1 1 0,0-1 0,0 0 0,-1 1 0,1-1 0,0 0 0,-1 0 0,1 1 0,0-1 0,-1 0 0,1 0 0,-21 13 0,-17 4 0,0-3 0,-1-1 0,-64 14 0,-132 7 0,-488-12 0,234-16 0,418 0 0,162 5 0,1300-8 0,-1356-3 0,-18 1 0,0-2 0,0 1 0,0-2 0,20-4 0,-104 6 0,46 1 0,-318 6 0,318-10 0,20 3 0,1 0 0,0-1 0,0 1 0,-1 0 0,1 0 0,0 0 0,0 0 0,0 0 0,0 0 0,-1 0 0,1-1 0,0 1 0,0 0 0,0 0 0,0 0 0,-1 0 0,1-1 0,0 1 0,0 0 0,0 0 0,0 0 0,0-1 0,0 1 0,0 0 0,0 0 0,0 0 0,-1-1 0,1 1 0,0 0 0,0 0 0,0 0 0,0-1 0,0 1 0,0 0 0,1 0 0,-1-1 0,0 1 0,0 0 0,0 0 0,0-1 0,2-1 0,0 0 0,1 0 0,-1 0 0,1 0 0,-1 0 0,1 0 0,0 1 0,0-1 0,0 1 0,3-2 0,39-12 0,1 1 0,0 3 0,0 1 0,1 3 0,73-3 0,-67 5 0,715-28 0,-728 32 0,-30 0 0,0 0 0,0 1 0,1 1 0,-1-1 0,0 1 0,0 1 0,1 0 0,9 4 0,-17-2 0,-13 2 0,-15 2 0,0-2 0,-1-1 0,0-1 0,0-1 0,-48 0 0,22-2 0,-943 8 0,958-12 0,37 3 0,-1 0 0,1 0 0,0 0 0,-1 0 0,1 0 0,0-1 0,-1 1 0,1 0 0,0 0 0,0 0 0,-1 0 0,1 0 0,0-1 0,0 1 0,-1 0 0,1 0 0,0 0 0,0-1 0,-1 1 0,1 0 0,0 0 0,0-1 0,0 1 0,0 0 0,-1-1 0,1 1 0,0 0 0,0 0 0,0-1 0,0 1 0,0 0 0,0-1 0,0 1 0,0 0 0,0-1 0,0 1 0,0 0 0,0-1 0,0 1 0,0 0 0,0-1 0,0 1 0,0 0 0,0 0 0,0-1 0,1 1 0,-1 0 0,0-1 0,0 1 0,0 0 0,1 0 0,-1-1 0,0 1 0,0 0 0,0 0 0,1 0 0,-1-1 0,0 1 0,1 0 0,-1 0 0,0 0 0,0 0 0,1 0 0,-1-1 0,23-13 0,21-6 40,1 3 0,77-21 0,100-9-1525,-181 40-5341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0:04.4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727 107 24575,'-287'0'0,"258"-5"0,29 5 0,0 0 0,0-1 0,0 1 0,0-1 0,0 1 0,0-1 0,0 1 0,0 0 0,0-1 0,1 1 0,-1-1 0,0 1 0,0 0 0,0-1 0,1 1 0,-1 0 0,0-1 0,1 1 0,-1 0 0,0-1 0,0 1 0,1 0 0,-1-1 0,1 1 0,-1 0 0,0 0 0,1 0 0,-1-1 0,0 1 0,1 0 0,-1 0 0,1 0 0,0 0 0,62-22 0,273-31 0,-210 36 0,-718 70 0,436-54 0,-34 3 0,184 1 0,20 0 0,29 1 0,590 0 0,-160-4 0,-415 6 0,-58-6 0,0 0 0,1 0 0,-1 0 0,0 0 0,0 0 0,0 0 0,1 0 0,-1 0 0,0 0 0,0 0 0,0 0 0,1 0 0,-1 0 0,0 0 0,0 0 0,0 0 0,1 0 0,-1 0 0,0 1 0,0-1 0,0 0 0,0 0 0,0 0 0,1 0 0,-1 0 0,0 1 0,0-1 0,0 0 0,0 0 0,0 0 0,0 1 0,0-1 0,0 0 0,0 0 0,0 0 0,0 1 0,1-1 0,-1 0 0,0 0 0,0 0 0,0 1 0,0-1 0,-1 0 0,1 0 0,0 0 0,0 1 0,0-1 0,0 0 0,0 0 0,0 0 0,0 0 0,0 1 0,0-1 0,0 0 0,-1 0 0,-26 13 0,-15 1 0,-79 23 0,153-45 0,47-18 0,-65 21 0,0-1 0,-1 0 0,1-1 0,-1-1 0,-1 0 0,0-1 0,16-14 0,-27 23 0,0-1 0,-1 1 0,1-1 0,0 1 0,0-1 0,0 1 0,-1-1 0,1 0 0,0 0 0,-1 1 0,1-1 0,0 0 0,-1 0 0,1 0 0,-1 0 0,0 0 0,1 0 0,-1 0 0,0 0 0,1 1 0,-1-1 0,0 0 0,0 0 0,0 0 0,0 0 0,0 0 0,0-2 0,-29 0 0,14 3 0,-119 3 0,-106-4 0,335-9 0,-18 8 0,426 3 0,-494 0 0,33 4 0,-40-5 0,-1 0 0,1 1 0,0-1 0,0 1 0,0-1 0,-1 1 0,1 0 0,0 0 0,-1 0 0,1 0 0,0 0 0,-1 0 0,1 0 0,-1 1 0,0-1 0,1 0 0,0 3 0,-2-3 0,0 0 0,0 0 0,0 0 0,0 0 0,0-1 0,0 1 0,0 0 0,0 0 0,0 0 0,-1 0 0,1 0 0,0 0 0,-1 0 0,1-1 0,-1 1 0,1 0 0,-1 0 0,1 0 0,-1-1 0,1 1 0,-1 0 0,0-1 0,1 1 0,-1 0 0,0-1 0,0 1 0,1-1 0,-1 1 0,-2 0 0,-32 18 0,24-13 0,8-4 0,0 0 0,0 0 0,0 0 0,1 0 0,-1 1 0,1-1 0,-1 1 0,1 0 0,0-1 0,-3 5 0,5-7 0,0 1 0,0-1 0,0 0 0,0 1 0,0-1 0,0 1 0,-1-1 0,1 0 0,0 1 0,0-1 0,0 1 0,0-1 0,0 0 0,1 1 0,-1-1 0,0 1 0,0-1 0,0 0 0,0 1 0,0-1 0,0 0 0,1 1 0,-1-1 0,0 1 0,0-1 0,1 0 0,-1 0 0,0 1 0,0-1 0,1 0 0,-1 1 0,25 4 0,-11-6 0,0 0 0,-1-1 0,1 0 0,-1-1 0,1 0 0,17-8 0,26-7 0,-42 18 0,-24 10 0,-23 11 0,3-7 0,7-2 0,0-2 0,-1 0 0,0-1 0,-42 9 0,64-18 0,0 0 0,1 0 0,-1 0 0,0 0 0,0 0 0,0 0 0,0 0 0,0 0 0,1 0 0,-1 0 0,0 0 0,0-1 0,0 1 0,1 0 0,-1-1 0,0 1 0,0-1 0,1 1 0,-1-1 0,0 1 0,1-1 0,-1 1 0,1-1 0,-1 0 0,0 1 0,1-1 0,-1 0 0,1 1 0,-1-2 0,-4-30 0,5 22 0,1 0 0,0 1 0,1-1 0,5-16 0,-5 22-124,0 0 0,0 0 0,0-1 0,1 1 0,0 0 0,0 1-1,0-1 1,0 1 0,1-1 0,6-4 0,15-9-6702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0:05.36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36 199 24575,'0'28'0,"1"-18"0,0 0 0,-1 0 0,0 0 0,-1 0 0,0 0 0,-1-1 0,0 1 0,0 0 0,-7 16 0,27-57 0,32-42 0,-20 39 0,0 1 0,49-39 0,-62 58 0,1 1 0,1 0 0,0 2 0,1 0 0,0 1 0,40-14 0,-59 24 0,0-1 0,0 1 0,1-1 0,-1 1 0,0 0 0,1 0 0,-1-1 0,0 1 0,1 0 0,-1 0 0,0 1 0,1-1 0,-1 0 0,0 0 0,1 1 0,-1-1 0,0 1 0,1-1 0,-1 1 0,0-1 0,0 1 0,0 0 0,0-1 0,1 1 0,-1 0 0,1 2 0,0-1 0,-1 1 0,1-1 0,-1 1 0,0-1 0,0 1 0,0 0 0,0 0 0,-1-1 0,1 1 0,-1 0 0,1 0 0,-1 4 0,0 1 0,-1 0 0,1-1 0,-1 1 0,0 0 0,-1 0 0,0 0 0,0-1 0,-1 1 0,-4 7 0,0-4 8,-1-1-1,0 0 1,-1 0-1,0-1 1,-1 0-1,0-1 1,0 0-1,0-1 1,-1 0-1,0 0 1,-1-1-1,0-1 1,0 0-1,0 0 0,-15 3 1,-4-1-305,-1-1 0,0-1 0,0-2 0,-63-1 0,67-3-6529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0:23.34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321 423 24575,'5'-1'0,"0"2"0,0-1 0,-1 0 0,1 1 0,0 0 0,0 0 0,0 1 0,0-1 0,-1 1 0,1 0 0,8 5 0,-12-5 0,1-1 0,-1 0 0,0 0 0,0 1 0,0-1 0,0 1 0,0-1 0,0 1 0,0 0 0,0-1 0,-1 1 0,1 0 0,-1-1 0,1 1 0,-1 0 0,1 0 0,-1 0 0,0-1 0,0 1 0,0 0 0,0 0 0,0 0 0,-1-1 0,1 1 0,0 0 0,-1 0 0,1 0 0,-1-1 0,0 1 0,0 0 0,1-1 0,-1 1 0,0-1 0,0 1 0,-1-1 0,-1 3 0,0-1 0,-1 1 0,1 0 0,-1-1 0,0 0 0,0 0 0,0 0 0,0 0 0,-1-1 0,1 0 0,-1 1 0,0-2 0,0 1 0,1 0 0,-1-1 0,0 0 0,0 0 0,-8 0 0,-7 0 0,1 0 0,0-1 0,-25-4 0,42 3 0,-1 0 0,1 0 0,0 0 0,-1 0 0,1 0 0,0 0 0,0-1 0,0 1 0,0-1 0,0 0 0,0 1 0,0-1 0,1 0 0,-1 0 0,1 0 0,-1 0 0,1-1 0,0 1 0,0 0 0,0 0 0,0-1 0,0 1 0,0-1 0,1 1 0,-1-1 0,1 1 0,0-1 0,0 1 0,0-1 0,0 1 0,0-4 0,0-1 0,0 0 0,0 0 0,1-1 0,0 1 0,0 0 0,1 0 0,0 0 0,0 0 0,1 0 0,3-6 0,2 3 0,0 0 0,0 1 0,1 0 0,1 0 0,-1 1 0,1 0 0,1 1 0,0 0 0,0 1 0,18-8 0,6 0 0,0 0 0,45-10 0,-74 22 0,0 1 0,0 0 0,0-1 0,-1 2 0,1-1 0,0 1 0,0 0 0,11 1 0,-15 0 0,-1-1 0,1 1 0,0 0 0,-1 0 0,1 0 0,-1 0 0,1 0 0,-1 0 0,0 1 0,0-1 0,1 0 0,-1 1 0,0-1 0,0 1 0,0-1 0,0 1 0,-1-1 0,1 1 0,0 0 0,-1-1 0,1 1 0,-1 0 0,1-1 0,-1 1 0,0 0 0,0 0 0,0 0 0,0-1 0,0 1 0,0 0 0,0 0 0,-1 1 0,1 6 0,-1 0 0,1-1 0,-2 1 0,1 0 0,-1-1 0,-1 0 0,1 1 0,-1-1 0,-1 0 0,0 0 0,-9 14 0,9-17 0,-1 0 0,1 0 0,-1 0 0,-1-1 0,1 0 0,-1 0 0,1 0 0,-1-1 0,0 1 0,0-2 0,-1 1 0,1 0 0,0-1 0,-1-1 0,-13 3 0,-8 0 0,-1-2 0,0-1 0,1-1 0,-33-5 0,57 4 0,-1-1 0,1 1 0,0-1 0,0 0 0,0 0 0,1 0 0,-1-1 0,0 1 0,1-1 0,0 0 0,-1 0 0,1 0 0,0 0 0,1-1 0,-1 1 0,0-1 0,1 0 0,0 1 0,0-1 0,0 0 0,1-1 0,-1 1 0,-1-8 0,-1-1 0,1 0 0,0 0 0,0-1 0,2 1 0,0-1 0,0-21 0,2 31 0,0-1 0,1 0 0,-1 0 0,1 1 0,0-1 0,0 0 0,1 1 0,-1 0 0,1 0 0,0 0 0,0 0 0,0 0 0,1 0 0,-1 1 0,1 0 0,0 0 0,0 0 0,0 0 0,0 0 0,1 1 0,-1 0 0,9-4 0,4-1 0,1 1 0,0 1 0,1 0 0,31-4 0,-47 9 0,0-1 0,0 1 0,-1-1 0,1 1 0,0 0 0,0 0 0,-1 0 0,1 0 0,0 0 0,0 1 0,-1-1 0,1 1 0,0 0 0,-1 0 0,1 0 0,-1 0 0,1 0 0,-1 0 0,0 1 0,1-1 0,-1 1 0,0 0 0,0 0 0,0 0 0,0 0 0,0 0 0,1 2 0,0 3 0,-1-1 0,0 1 0,0 0 0,-1-1 0,0 1 0,0 0 0,0 0 0,-1 0 0,-1 12 0,1-11 0,0 0 0,-1 0 0,0 0 0,0 0 0,-1 0 0,0 0 0,0 0 0,-1-1 0,0 1 0,-8 13 0,7-16 0,0 1 0,-1-1 0,0-1 0,0 1 0,0-1 0,0 0 0,-1 0 0,1 0 0,-1-1 0,0 1 0,0-2 0,0 1 0,-11 3 0,-2-1 0,0-1 0,0-1 0,0 0 0,0-2 0,0 0 0,-1-1 0,1 0 0,0-2 0,-21-4 0,35 4 0,0 0 0,0 0 0,0-1 0,1 0 0,-1 1 0,1-1 0,-1-1 0,1 1 0,0-1 0,0 0 0,1 0 0,-1 0 0,1 0 0,0 0 0,0-1 0,0 0 0,1 1 0,-1-1 0,1 0 0,1 0 0,-1 0 0,-1-8 0,-1-3 0,1 0 0,0 0 0,1 0 0,1 0 0,1-1 0,1-18 0,0 30 0,-1 0 0,1 0 0,1 0 0,-1 0 0,1 1 0,-1-1 0,1 1 0,1-1 0,-1 1 0,1 0 0,-1-1 0,1 1 0,1 1 0,2-5 0,2 2 0,-1-1 0,0 2 0,1-1 0,0 1 0,1 0 0,15-7 0,6 1 0,0 2 0,1 1 0,43-6 0,-70 13 0,0 0 0,0 0 0,1 1 0,-1-1 0,0 1 0,0 0 0,1 1 0,-1-1 0,0 1 0,1 0 0,-1 0 0,0 0 0,0 0 0,0 1 0,0-1 0,0 1 0,0 0 0,-1 1 0,6 2 0,-6 0 0,1-1 0,-1 0 0,0 0 0,0 1 0,-1 0 0,1 0 0,-1 0 0,0 0 0,0 0 0,0 0 0,-1 0 0,0 0 0,0 1 0,0 10 0,1 3 0,0 0 0,-2 0 0,0 0 0,-5 31 0,4-45 0,0-1 0,0 1 0,0-1 0,-1 1 0,0-1 0,0 0 0,0 0 0,0 1 0,0-2 0,-1 1 0,0 0 0,0 0 0,0-1 0,0 0 0,0 1 0,-1-1 0,1 0 0,-1-1 0,0 1 0,0-1 0,0 0 0,0 0 0,-1 0 0,-6 2 0,-10 1 0,0-2 0,-1 0 0,0-2 0,1 0 0,-1-1 0,0-1 0,-34-7 0,52 7 0,0 0 0,0-1 0,0 0 0,0 0 0,1 0 0,-1-1 0,1 1 0,-1-1 0,1 0 0,0 0 0,0 0 0,0 0 0,1 0 0,-1-1 0,1 1 0,-1-1 0,1 0 0,1 1 0,-1-1 0,0 0 0,1 0 0,0 0 0,0-1 0,0 1 0,0 0 0,1 0 0,-1-8 0,0 3 0,1-1 0,0 0 0,0 1 0,1-1 0,0 0 0,1 1 0,0-1 0,0 1 0,1-1 0,0 1 0,6-12 0,0 9-124,1-1 0,0 1 0,1 1 0,0-1 0,1 2 0,0 0-1,0 0 1,1 1 0,1 1 0,14-7 0,-8 5-6702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0:23.67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123 1 24575,'-5'2'0,"-3"1"0,-3 0 0,-4-1 0,-4 2 0,-3 0 0,0-1 0,1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0:24.18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85 160 24575,'-3'0'0,"-2"2"0,-3 4 0,-5 2 0,-4 0 0,1-4 0,2-4 0,7-7 0,6-7 0,10-5 0,11-2 0,5-2 0,7-1 0,3 0 0,1 1 0,-3 4 0,-8 5-8191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0:24.51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64 35 24575,'-5'2'0,"-3"1"0,-3-1 0,-2-1 0,2-7 0,2-11 0,3-3-8191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0:25.27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664 98 24575,'0'4'0,"-3"2"0,-9 0 0,-11-2 0,-14 0 0,-16-2 0,-15-1 0,-13-8 0,-8-1 0,4-8 0,4-9 0,8-10 0,15 2-8191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17:13.43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28 332 24575,'2'-59'0,"0"38"0,-1 0 0,-1 1 0,-1-1 0,-6-36 0,0 33-116,3 9-134,0-1 0,0 1 1,2-1-1,-2-30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1:15.76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0 181 24575,'0'-3'0,"1"1"0,0-1 0,-1 0 0,1 1 0,0-1 0,0 1 0,0-1 0,1 1 0,-1 0 0,1-1 0,-1 1 0,1 0 0,0 0 0,-1 0 0,1 0 0,0 0 0,0 1 0,1-1 0,-1 0 0,0 1 0,1 0 0,4-3 0,-4 3 0,0-1 0,-1 1 0,1-1 0,0 0 0,-1 0 0,1 0 0,-1-1 0,1 1 0,-1 0 0,0-1 0,0 0 0,0 1 0,2-6 0,0-10 0,-4 17 0,0-1 0,0 1 0,1-1 0,-1 1 0,1-1 0,-1 1 0,1-1 0,-1 1 0,1 0 0,0-1 0,0 1 0,-1 0 0,1-1 0,0 1 0,0 0 0,0 0 0,0 0 0,1 0 0,-1 0 0,2-1 0,4-3-119,18-15 370,-24 19-322,0 0 0,-1 1-1,1-1 1,0 0 0,0 0-1,0 0 1,-1 0 0,1 0-1,-1 0 1,1 0 0,-1 0 0,1 0-1,-1 0 1,1 0 0,-1 0-1,0-1 1,0 1 0,1 0 0,-1 0-1,0-2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1:18.2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191 26 24575,'-6'48'0,"6"-47"0,0 0 0,0 0 0,0 0 0,0 0 0,0 0 0,-1 0 0,1 0 0,0 0 0,-1 0 0,1-1 0,-1 1 0,1 0 0,-1 0 0,0 0 0,1 0 0,-1-1 0,0 1 0,1 0 0,-1-1 0,0 1 0,0 0 0,1-1 0,-1 1 0,0-1 0,0 0 0,0 1 0,0-1 0,0 1 0,0-1 0,0 0 0,0 0 0,0 0 0,0 0 0,0 0 0,0 0 0,0 0 0,0 0 0,0 0 0,0 0 0,0 0 0,0 0 0,0-1 0,0 1 0,0 0 0,1-1 0,-2 0 0,0 0 0,1-1 0,-1 0 0,1 1 0,0-1 0,0 0 0,0 0 0,0 1 0,0-1 0,0 0 0,0 0 0,1 0 0,-1 0 0,1 0 0,0-1 0,-1 1 0,1 0 0,0 0 0,0 0 0,0 0 0,0 0 0,1 0 0,-1 0 0,1 0 0,-1 0 0,1 0 0,0 0 0,-1 0 0,1 0 0,0 0 0,0 0 0,1 0 0,-1 1 0,0-1 0,0 0 0,1 1 0,-1-1 0,1 1 0,0 0 0,-1-1 0,1 1 0,0 0 0,0 0 0,2-1 0,-1 2 0,-1 0 0,1 0 0,0 1 0,0-1 0,-1 1 0,1 0 0,0 0 0,-1 0 0,1 0 0,-1 0 0,1 0 0,-1 1 0,0-1 0,1 1 0,-1-1 0,0 1 0,0 0 0,0 0 0,2 3 0,-3-4 0,0 0 0,-1 0 0,1 0 0,0 0 0,-1 0 0,1 0 0,-1 0 0,1 0 0,-1 0 0,0 0 0,1 0 0,-1 0 0,0 0 0,0 0 0,0 0 0,0 1 0,0-1 0,0 0 0,0 0 0,0 0 0,0 0 0,-1 0 0,1 0 0,0 0 0,-1 0 0,1 0 0,-1 0 0,1 0 0,-1 0 0,1 0 0,-1 0 0,0 0 0,1 0 0,-1 0 0,0-1 0,0 1 0,0 0 0,1-1 0,-1 1 0,0 0 0,0-1 0,0 1 0,0-1 0,0 1 0,0-1 0,0 0 0,-1 1 0,1-1 0,0 0 0,-1 0 0,-16 5 0,-1-2 0,1 0 0,-1-1 0,1-1 0,-1 0 0,-34-4 0,51 2 0,1 1 0,-1 0 0,0-1 0,1 1 0,-1-1 0,0 1 0,1-1 0,-1 0 0,1 0 0,-1 0 0,1 0 0,-1 0 0,1 0 0,0 0 0,0 0 0,-1-1 0,1 1 0,0 0 0,0-1 0,0 1 0,0-1 0,1 1 0,-1-1 0,0 1 0,1-1 0,-1 0 0,1 1 0,-1-1 0,1 0 0,0 1 0,0-1 0,-1 0 0,1 0 0,0 1 0,1-1 0,-1 0 0,0 0 0,1 1 0,-1-1 0,0 0 0,1 1 0,0-1 0,-1 1 0,1-1 0,0 1 0,0-1 0,1-1 0,-1 2 0,-1-1 0,1 0 0,0 1 0,-1-1 0,1 1 0,0-1 0,0 1 0,0 0 0,0-1 0,0 1 0,1 0 0,-1 0 0,0-1 0,0 1 0,1 0 0,-1 0 0,1 1 0,-1-1 0,1 0 0,-1 0 0,1 1 0,0-1 0,-1 1 0,1-1 0,0 1 0,-1 0 0,1 0 0,0 0 0,-1 0 0,1 0 0,0 0 0,0 0 0,-1 0 0,1 1 0,0-1 0,-1 1 0,1-1 0,-1 1 0,1 0 0,0-1 0,-1 1 0,0 0 0,1 0 0,-1 0 0,1 0 0,-1 0 0,0 1 0,0-1 0,2 2 0,16 35 0,-19-37 0,1 1 0,0 0 0,-1 0 0,0 0 0,1 0 0,-1 0 0,0 0 0,0 0 0,0 0 0,0 0 0,0 0 0,0 0 0,-1-1 0,1 1 0,-1 0 0,1 0 0,-1 0 0,-2 3 0,5-8 0,-2 3 0,0-1 0,1 0 0,-1 0 0,0 1 0,1-1 0,-1 0 0,0 1 0,1-1 0,-1 1 0,1-1 0,-1 0 0,1 1 0,0-1 0,-1 1 0,1 0 0,-1-1 0,1 1 0,0-1 0,-1 1 0,1 0 0,0-1 0,-1 1 0,1 0 0,0 0 0,0 0 0,-1-1 0,1 1 0,0 0 0,0 0 0,-1 0 0,1 0 0,0 0 0,0 1 0,0-1 0,-1 0 0,1 0 0,0 0 0,0 1 0,2 0 0,0 1 0,0-1 0,-1 1 0,1-1 0,-1 1 0,1 0 0,-1 0 0,0 0 0,0 1 0,0-1 0,0 0 0,0 1 0,0-1 0,0 1 0,-1 0 0,2 3 0,-3-5 0,1 0 0,-1 0 0,1 0 0,-1 0 0,1 0 0,-1 0 0,0 0 0,0 1 0,1-1 0,-1 0 0,0 0 0,0 0 0,0 0 0,0 0 0,-1 0 0,1 1 0,0-1 0,0 0 0,-1 0 0,1 0 0,-1 0 0,1 0 0,-1 0 0,1 0 0,-1 0 0,1 0 0,-1 0 0,0 0 0,0-1 0,1 1 0,-1 0 0,0 0 0,0-1 0,0 1 0,0 0 0,0-1 0,0 1 0,0-1 0,0 1 0,0-1 0,0 0 0,0 1 0,0-1 0,0 0 0,0 0 0,-2 0 0,-9 2 0,-1 0 0,0-2 0,1 1 0,-1-2 0,0 0 0,-18-4 0,31 5 0,0 0 0,0 0 0,0 0 0,0 0 0,0 0 0,0 0 0,0 0 0,0 0 0,0 0 0,0 0 0,0 0 0,0 0 0,0 0 0,0 0 0,1-1 0,-1 1 0,0 0 0,0 0 0,0 0 0,0 0 0,0 0 0,0 0 0,0 0 0,0 0 0,0 0 0,0 0 0,0-1 0,0 1 0,0 0 0,0 0 0,0 0 0,0 0 0,0 0 0,-1 0 0,1 0 0,0 0 0,0 0 0,0 0 0,0-1 0,0 1 0,0 0 0,0 0 0,0 0 0,0 0 0,0 0 0,0 0 0,0 0 0,0 0 0,0 0 0,0 0 0,-1 0 0,1 0 0,0 0 0,0 0 0,16-4 0,22 2 0,-32 4 0,0 1 0,-1 0 0,1 0 0,-1 0 0,0 0 0,0 1 0,0 0 0,0 0 0,-1 0 0,0 0 0,0 1 0,0 0 0,0 0 0,-1 0 0,1 0 0,-1 1 0,-1-1 0,4 8 0,-4-8 0,1 1 0,-1-1 0,0 1 0,0 0 0,-1 0 0,0-1 0,0 1 0,0 0 0,-1 0 0,0 0 0,0 0 0,0 0 0,-1 0 0,0 0 0,0 0 0,0 0 0,-1 0 0,0-1 0,-3 7 0,5-12 0,0 1 0,0-1 0,0 1 0,-1-1 0,1 1 0,0 0 0,-1-1 0,1 1 0,0-1 0,-1 0 0,1 1 0,-1-1 0,1 1 0,0-1 0,-1 1 0,1-1 0,-1 0 0,1 0 0,-1 1 0,0-1 0,1 0 0,-1 0 0,1 1 0,-1-1 0,1 0 0,-1 0 0,0 0 0,1 0 0,-1 0 0,0 0 0,0 0 0,-10-16 0,5-31 0,6 46 0,0 0 0,0 0 0,0 0 0,0 0 0,1 0 0,-1 0 0,0-1 0,1 1 0,-1 0 0,0 0 0,1 0 0,-1 0 0,1 0 0,0 0 0,-1 0 0,1 0 0,0 1 0,0-1 0,-1 0 0,1 0 0,0 0 0,0 1 0,0-1 0,0 0 0,0 1 0,0-1 0,0 1 0,0 0 0,0-1 0,0 1 0,2-1 0,0 1 0,0 1 0,0-1 0,0 0 0,0 1 0,0 0 0,0 0 0,0 0 0,0 0 0,0 0 0,0 1 0,3 2 0,8 5 0,-1 1 0,0 0 0,15 16 0,-33-33 0,0 0 0,1 0 0,0 0 0,1-1 0,-1 0 0,1 1 0,1-1 0,0 0 0,-3-13 0,5 18 0,-1 0 0,0 0 0,1-1 0,0 1 0,-1 0 0,1 0 0,1 0 0,-1 0 0,0-1 0,1 1 0,-1 0 0,1 0 0,0 0 0,0 0 0,1 0 0,-1 0 0,0 0 0,1 0 0,0 1 0,-1-1 0,1 1 0,0-1 0,1 1 0,-1 0 0,0-1 0,1 1 0,-1 0 0,1 1 0,-1-1 0,1 0 0,0 1 0,0-1 0,6-1 0,2 0 0,1 1 0,-1 1 0,1-1 0,0 2 0,0 0 0,23 2 0,-31-2 0,0 1 0,0-1 0,0 1 0,0 0 0,0 0 0,0 0 0,-1 0 0,1 0 0,0 1 0,-1 0 0,1 0 0,-1 0 0,1 0 0,-1 1 0,0-1 0,0 1 0,0 0 0,0 0 0,-1 0 0,1 0 0,-1 0 0,0 0 0,0 1 0,2 3 0,-4-6 2,1 1 0,-1-1 0,0 0-1,1 0 1,-1 1 0,0-1 0,0 0-1,0 0 1,0 1 0,0-1 0,0 0 0,-1 0-1,1 1 1,0-1 0,-1 0 0,1 0-1,-1 0 1,1 0 0,-1 1 0,1-1-1,-1 0 1,0 0 0,1 0 0,-1 0 0,0 0-1,0 0 1,0-1 0,0 1 0,0 0-1,0 0 1,0-1 0,0 1 0,0-1-1,0 1 1,-1-1 0,1 1 0,0-1 0,0 1-1,0-1 1,-1 0 0,1 0 0,-2 0-1,-8 2-142,0-1 0,0-1 0,-22-1 0,18 0-736,-13 1-5949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1:22.46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141 2 24575,'24'-1'0,"-18"0"0,-20 3 0,9-2 0,1 0 0,0 1 0,0 0 0,-1-1 0,1 2 0,0-1 0,0 0 0,0 1 0,0 0 0,0 0 0,0 0 0,1 0 0,-1 1 0,1-1 0,-1 1 0,1 0 0,0 0 0,0 0 0,0 0 0,0 1 0,1-1 0,0 1 0,-1 0 0,1-1 0,0 1 0,1 0 0,-1 0 0,1 0 0,0 1 0,0-1 0,0 0 0,0 0 0,1 1 0,0-1 0,0 5 0,0-5 0,0-1 0,0 1 0,-1 0 0,1-1 0,-1 1 0,0 0 0,0-1 0,0 1 0,-1-1 0,1 0 0,-1 1 0,0-1 0,1 0 0,-2 0 0,1 0 0,0 0 0,0 0 0,-5 4 0,-17 21 0,19-4-1365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1:23.12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51 24575,'0'-2'0,"2"-1"0,5 0 0,9-2 0,3-2 0,3 0 0,1 2 0,-3-2 0,-1 2 0,-2-2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1:25.22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117 1 24575,'8'-1'0,"3"1"0,-1 0 0,1 1 0,-1 0 0,13 3 0,-22-4 0,0 0 0,0 0 0,0 0 0,0 0 0,1 1 0,-1-1 0,0 0 0,-1 1 0,1-1 0,0 1 0,0-1 0,0 1 0,0 0 0,0-1 0,0 1 0,-1 0 0,1-1 0,0 1 0,-1 0 0,1 0 0,0 0 0,-1 0 0,1 0 0,-1 0 0,1 0 0,-1 0 0,0 0 0,1 0 0,-1 0 0,0 0 0,0 0 0,0 0 0,0 0 0,0 0 0,0 0 0,0 0 0,0 0 0,0 0 0,0 0 0,0 0 0,-1 0 0,1 0 0,0 0 0,-1 0 0,1 0 0,-1 0 0,1 0 0,-1 0 0,0 0 0,1-1 0,-1 1 0,0 0 0,-1 1 0,-2 2 0,0 0 0,0 0 0,-1 0 0,0 0 0,1-1 0,-1 1 0,-1-1 0,1-1 0,0 1 0,-1-1 0,1 0 0,-1 0 0,0 0 0,0-1 0,1 0 0,-10 0 0,-40 14 0,43-11 0,9-4 0,-1 1 0,1 0 0,0 0 0,0 0 0,0 1 0,0-1 0,0 1 0,0-1 0,0 1 0,0 0 0,-3 4 0,6-6 0,1 1 0,-1 0 0,0-1 0,1 1 0,-1 0 0,1-1 0,-1 1 0,1-1 0,-1 1 0,1-1 0,-1 1 0,1-1 0,0 0 0,-1 1 0,1-1 0,0 1 0,-1-1 0,1 0 0,0 0 0,-1 0 0,1 1 0,0-1 0,0 0 0,-1 0 0,1 0 0,0 0 0,0 0 0,1 0 0,30 3 0,-28-3 0,16 5-80,-34-2 280,-32 2-1685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1:26.7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24575,'116'0'0,"-69"0"0,-39 0 0,-15 0 0,-1 0 12,0 2 0,-1-1 0,1 1 0,0 0 0,0 1 0,0 0 0,0 0 0,-12 8 0,-28 9-1485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1:27.72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32 1 24575,'-3'0'0,"-2"0"0,-5 0 0,-4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1:28.6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57 24575,'2'-2'0,"0"0"0,0 0 0,0 1 0,0-1 0,0 1 0,0 0 0,1-1 0,-1 1 0,0 0 0,1 0 0,-1 1 0,1-1 0,-1 0 0,5 0 0,1-1 0,21-6 0,1 1 0,0 1 0,0 1 0,48 0 0,-45 3 0,-21 0-1365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1:29.07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24575,'4'2'0,"2"3"0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19:54.59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24575,'2'0'0,"4"0"0,2 0 0,2 0 0,5 0 0,1 0 0,0 0 0,0 0 0,-1 0 0,2 0 0,1 0 0,-2 0 0,0 0 0,1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17:19.53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441 856 24575,'-33'1'0,"-38"-1"0,52-2 0,25-2 0,13-1 0,-10 3 0,0-1 0,-1 1 0,1-1 0,14-8 0,-21 10 0,1-1 0,-1 1 0,-1-1 0,1 0 0,0 1 0,0-1 0,-1 0 0,1 0 0,-1 0 0,1 0 0,-1 0 0,0 0 0,0 0 0,0-1 0,0 1 0,0 0 0,0-1 0,-1 1 0,1-1 0,-1 1 0,0 0 0,1-4 0,-1-7 0,1 1 0,0-1 0,1 1 0,7-23 0,-7 30 0,0-1 0,0 1 0,1 0 0,-1 0 0,1 0 0,0 0 0,1 1 0,-1-1 0,1 1 0,0 0 0,0 0 0,0 0 0,6-3 0,-10 6 0,0 1 0,0 0 0,1 0 0,-1 0 0,0-1 0,0 1 0,1 0 0,-1 0 0,0 0 0,0 0 0,1-1 0,-1 1 0,0 0 0,0 0 0,1 0 0,-1 0 0,0 0 0,0 0 0,1 0 0,-1 0 0,0 0 0,1 0 0,-1 0 0,0 0 0,0 0 0,1 0 0,-1 0 0,0 0 0,1 0 0,-1 0 0,0 1 0,0-1 0,1 0 0,-1 0 0,0 0 0,0 0 0,1 0 0,-1 1 0,0-1 0,0 0 0,0 0 0,1 1 0,0 15 0,-8 18 0,-2-18 0,0-1 0,-1 0 0,-1-1 0,0 0 0,-22 20 0,28-31 0,5-6 0,14-7 0,-10 7 0,-19 2 0,-2 2 0,-1-2 0,-27-4 0,42 4 0,0 1 0,0 0 0,0-1 0,0 0 0,0 0 0,0 0 0,1 0 0,-1 0 0,0 0 0,1-1 0,-1 1 0,1-1 0,0 0 0,-1 1 0,1-1 0,0 0 0,0-1 0,0 1 0,0 0 0,0 0 0,1-1 0,-1 1 0,1-1 0,-2-4 0,3 5 0,0-1 0,0 1 0,1-1 0,-1 1 0,1-1 0,-1 1 0,1-1 0,0 1 0,0 0 0,0 0 0,0-1 0,1 1 0,-1 0 0,1 0 0,-1 0 0,1 0 0,0 0 0,-1 1 0,1-1 0,0 0 0,0 1 0,0-1 0,0 1 0,1 0 0,2-2 0,64-28 0,-67 30 0,16-5 0,1-2 0,-39 6 0,-32 5 0,33-1 0,-1-1 0,0-1 0,1 0 0,-35-6 0,53 6 0,0 0 0,0-1 0,0 1 0,0 0 0,0-1 0,0 1 0,0 0 0,0-1 0,0 1 0,0-1 0,0 1 0,0-1 0,1 0 0,-1 1 0,0-1 0,0 0 0,1 0 0,-1 0 0,0 1 0,1-1 0,-1 0 0,1 0 0,-1 0 0,1 0 0,-1 0 0,1 0 0,-1-1 0,1 0 0,0-1 0,1 1 0,-1 0 0,0 0 0,1 0 0,-1 0 0,1 0 0,-1 0 0,1 0 0,0 0 0,0 0 0,2-3 0,5-5 0,-1-1 0,2 2 0,12-13 0,-20 21 0,34-34 0,1 2 0,72-50 0,-52 60 0,-37 16 0,-52 11 0,-34 5 0,-1-2 0,-1-3 0,-91-7 0,155 3 0,0 0 0,0 0 0,0-1 0,1 0 0,-1 0 0,0 0 0,1 0 0,-1-1 0,0 0 0,1 0 0,0 0 0,-1 0 0,1-1 0,0 0 0,0 0 0,-4-4 0,5 2 0,0 1 0,1-1 0,-1 1 0,1-1 0,0 0 0,1 0 0,-1 0 0,1 0 0,0 0 0,0 0 0,0-1 0,1 1 0,0 0 0,1-10 0,0 8 0,0 1 0,0-1 0,1 1 0,0-1 0,0 1 0,1 0 0,0-1 0,0 2 0,0-1 0,0 0 0,1 0 0,0 1 0,1 0 0,-1 0 0,1 0 0,0 1 0,0-1 0,0 1 0,1 0 0,6-4 0,16-8 0,1 1 0,57-23 0,-69 32 0,16-9-40,-24 10-181,1 0 0,1 1 0,-1 0 1,1 1-1,16-4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19:56.37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24575,'2'0'0,"1"2"0,2 1 0,2 4 0,3 4 0,-1 1 0,-2 2 0,-1 0 0,-3 1 0,-2 1 0,0 1 0,1-3 0,1-5 0,-1-8 0,0-5 0,4-5 0,1 2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19:57.2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0 144 24575,'2'0'0,"4"0"0,-1-2 0,1-3 0,0-3 0,-1-3 0,0-3 0,-2-2 0,-1-1 0,-2 1 0,1 1 0,-1 0 0,2 3 0,1-1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5:00.71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32 443 24575,'13'5'0,"1"0"0,0 0 0,27 4 0,31 10 0,-56-14 0,0-2 0,0 0 0,0-1 0,0-1 0,1 0 0,-1-1 0,28-4 0,13 2 0,-34 3 0,-17 0 0,0 0 0,0-1 0,0 1 0,0-1 0,0-1 0,0 1 0,0-1 0,0 0 0,0-1 0,8-2 0,-62-4 0,-144 21 0,178-11 0,0-1 0,1 2 0,-1 0 0,1 0 0,0 1 0,0 1 0,0 0 0,-12 7 0,8-3 0,-1-2 0,0 0 0,-22 4 0,38-10 0,1-1 0,-1 0 0,1 1 0,-1-1 0,0 0 0,1 0 0,-1 0 0,0-1 0,1 1 0,-1 0 0,0 0 0,1-1 0,-1 1 0,1-1 0,-1 0 0,1 1 0,-3-3 0,3-5 0,18-1 0,9 4 0,1 1 0,0 1 0,0 1 0,0 1 0,44 5 0,56-3 0,-124-2 0,0 1 0,0-1 0,0 0 0,0 1 0,0-1 0,-1-1 0,1 1 0,0 0 0,0-1 0,-1 1 0,1-1 0,-1 0 0,0 0 0,0 0 0,1 0 0,-1 0 0,2-3 0,28-49 0,-28 45 0,1 0 0,0 0 0,0 1 0,10-11 0,-12 14 0,1 0 0,-1-1 0,0 1 0,0-1 0,0 1 0,-1-1 0,0 0 0,0 0 0,0 0 0,-1 0 0,0 0 0,0 0 0,-1-9 0,1 13 0,-1 1 0,0-1 0,0 0 0,0 1 0,0-1 0,0 0 0,-1 0 0,1 1 0,0-1 0,-1 0 0,1 1 0,-1-1 0,0 1 0,0-1 0,1 1 0,-1-1 0,0 1 0,0-1 0,0 1 0,0 0 0,-1 0 0,1-1 0,0 1 0,0 0 0,-1 0 0,1 0 0,-1 0 0,1 0 0,-1 1 0,1-1 0,-1 0 0,0 1 0,1-1 0,-1 1 0,0 0 0,1-1 0,-1 1 0,0 0 0,1 0 0,-1 0 0,0 0 0,0 0 0,1 1 0,-1-1 0,0 0 0,1 1 0,-1 0 0,1-1 0,-1 1 0,0 0 0,-1 1 0,1-1 0,0 0 0,1 0 0,-1 0 0,0 0 0,0 1 0,1-1 0,-1 1 0,1-1 0,0 1 0,-1-1 0,1 1 0,0 0 0,0 0 0,0 0 0,0 0 0,0-1 0,-1 5 0,-10 42 0,6-22 0,-1-1 0,6-19 0,0-1 0,0 0 0,-1 1 0,1-1 0,-1 0 0,0 0 0,-1 0 0,1-1 0,-1 1 0,0 0 0,0-1 0,-1 0 0,1 0 0,-1 0 0,0 0 0,-6 5 0,-8 4 0,-23 16 0,39-28 0,0 0 0,0 0 0,0 0 0,0 0 0,0-1 0,0 1 0,0-1 0,-1 1 0,1-1 0,0 1 0,0-1 0,0 0 0,0 0 0,-1 0 0,1-1 0,0 1 0,0 0 0,-3-2 0,3 1 0,1 0 0,-1-1 0,1 1 0,-1-1 0,1 0 0,0 1 0,-1-1 0,1 0 0,0 0 0,0 0 0,0 0 0,1 0 0,-1 0 0,0 0 0,1 0 0,-1 0 0,1 0 0,0 0 0,0 0 0,0 0 0,0-1 0,0 1 0,0 0 0,0 0 0,1 0 0,0-2 0,0-6 0,1-1 0,1 1 0,6-19 0,-5 20 0,1 0 0,0 0 0,0 0 0,1 1 0,0 0 0,1 0 0,9-9 0,-14 15 0,0 0 0,1-1 0,-1 1 0,1 0 0,-1 0 0,1 1 0,0-1 0,0 1 0,0-1 0,0 1 0,0 0 0,0 0 0,0 0 0,0 0 0,0 1 0,1-1 0,-1 1 0,0 0 0,0 0 0,1 0 0,-1 0 0,0 1 0,0-1 0,0 1 0,1 0 0,3 1 0,-6-2 0,-1 1 0,1-1 0,0 0 0,-1 1 0,1-1 0,-1 1 0,1-1 0,0 1 0,-1-1 0,1 1 0,-1-1 0,1 1 0,-1-1 0,1 1 0,-1 0 0,0-1 0,1 1 0,-1 0 0,0-1 0,0 1 0,1 0 0,-1-1 0,0 1 0,0 0 0,0 0 0,0-1 0,0 1 0,0 0 0,0 0 0,0-1 0,0 1 0,0 0 0,0 0 0,0-1 0,-1 1 0,1 0 0,0-1 0,0 1 0,-1 0 0,1-1 0,-1 1 0,1 0 0,-1-1 0,1 1 0,-2 0 0,-31 33 0,15-17 0,62-29 0,8-10 0,49-30 0,-8 4 0,-55 24 0,-37 24 0,-1 0 0,0 0 0,0 0 0,0-1 0,1 1 0,-1 0 0,0 0 0,0-1 0,0 1 0,0 0 0,0 0 0,1 0 0,-1-1 0,0 1 0,0 0 0,0 0 0,0-1 0,0 1 0,0 0 0,0 0 0,0-1 0,0 1 0,0 0 0,0-1 0,0 1 0,0 0 0,0 0 0,0-1 0,0 1 0,0 0 0,-1 0 0,1-1 0,0 1 0,0 0 0,0 0 0,0 0 0,0-1 0,-1 1 0,1 0 0,0 0 0,0 0 0,0-1 0,-1 1 0,-26-5 0,-13 6 0,32 0 0,-1 0 0,1-1 0,-1 0 0,1 0 0,-1-1 0,-14-3 0,22 4 0,1-1 0,-1 1 0,1 0 0,-1 0 0,1 0 0,-1-1 0,0 1 0,1 0 0,-1-1 0,1 1 0,0 0 0,-1-1 0,1 1 0,-1-1 0,1 1 0,0-1 0,-1 1 0,1-1 0,0 1 0,-1-1 0,1 1 0,0-1 0,0 1 0,-1-1 0,1 1 0,0-1 0,0 0 0,0 1 0,0-1 0,0 1 0,0-1 0,0 1 0,0-1 0,0 0 0,0 0 0,12-22 0,-3 4 0,-10 19 0,1 0 0,0-1 0,0 1 0,0-1 0,-1 1 0,1 0 0,0-1 0,-1 1 0,1 0 0,0 0 0,-1-1 0,1 1 0,0 0 0,-1 0 0,1-1 0,-1 1 0,1 0 0,0 0 0,-1 0 0,1 0 0,-1 0 0,1-1 0,0 1 0,-1 0 0,1 0 0,-1 0 0,1 0 0,-1 0 0,1 0 0,-1 0 0,1 1 0,0-1 0,-1 0 0,1 0 0,-1 0 0,-17 4 0,-12 7 0,0 1 0,1 2 0,-30 19 0,-16 7 0,-38 22 0,113-61 0,0-1 0,-1 0 0,1 0 0,0 0 0,0 1 0,-1-1 0,1 0 0,0 0 0,-1 0 0,1 0 0,0 0 0,-1 0 0,1 0 0,0 0 0,-1 0 0,1 0 0,0 0 0,-1 0 0,1 0 0,0 0 0,-1 0 0,1 0 0,0 0 0,0 0 0,-1 0 0,1 0 0,0 0 0,-1 0 0,1-1 0,0 1 0,-1 0 0,1 0 0,0 0 0,0-1 0,-1 1 0,1 0 0,0-1 0,-3-14 0,10-18 0,7 5 0,-14 27 0,1 0 0,-1 0 0,0 0 0,1 0 0,-1 1 0,1-1 0,-1 0 0,1 0 0,0 0 0,-1 1 0,1-1 0,0 0 0,0 1 0,-1-1 0,1 0 0,0 1 0,0-1 0,0 1 0,0-1 0,0 1 0,0 0 0,-1-1 0,1 1 0,0 0 0,0 0 0,2-1 0,-2 2 0,-1 0 0,0-1 0,0 1 0,0 0 0,0-1 0,0 1 0,0 0 0,0-1 0,0 1 0,0-1 0,0 1 0,0 0 0,0-1 0,0 1 0,0 0 0,0-1 0,-1 1 0,1-1 0,0 1 0,-1 0 0,1-1 0,0 1 0,-1-1 0,1 1 0,0-1 0,-1 1 0,1-1 0,-1 0 0,0 1 0,-15 17 0,-29 17 0,42-33 0,1 0 0,-1 0 0,0-1 0,1 1 0,-1-1 0,0 0 0,0 0 0,0 0 0,0 0 0,0 0 0,0-1 0,0 1 0,0-1 0,0 0 0,0 0 0,-4-1 0,5 0 0,1 0 0,-1 0 0,1-1 0,-1 1 0,1 0 0,-1-1 0,1 0 0,0 1 0,0-1 0,0 0 0,0 1 0,0-1 0,0 0 0,1 0 0,-1 0 0,1 0 0,-1 0 0,1 0 0,0 0 0,-1 0 0,1 0 0,0 0 0,0 0 0,0 0 0,1 0 0,0-3 0,-1 2 0,0-1 0,1 1 0,-1-1 0,1 1 0,0-1 0,0 1 0,0 0 0,0 0 0,1-1 0,-1 1 0,1 0 0,0 0 0,0 0 0,4-5 0,-5 7 0,1 1 0,-1-1 0,1 0 0,-1 0 0,1 0 0,-1 1 0,1-1 0,-1 1 0,1 0 0,-1-1 0,1 1 0,-1 0 0,1 0 0,0 0 0,-1 0 0,1 0 0,0 0 0,-1 0 0,1 0 0,-1 1 0,1-1 0,-1 1 0,1-1 0,-1 1 0,1 0 0,-1-1 0,1 1 0,-1 0 0,0 0 0,1 0 0,-1 0 0,0 0 0,0 0 0,0 1 0,0-1 0,0 0 0,0 1 0,0-1 0,0 0 0,-1 1 0,1-1 0,0 3 0,1-1 0,-1 0 0,1 0 0,-1 1 0,0-1 0,0 0 0,-1 0 0,1 1 0,-1-1 0,1 0 0,-1 1 0,0-1 0,0 0 0,-1 1 0,1-1 0,-1 0 0,1 0 0,-1 1 0,0-1 0,-3 6 0,4-9 0,0 0 0,0 0 0,-1 1 0,1-1 0,0 0 0,0 0 0,0 0 0,0 0 0,-1 1 0,1-1 0,0 0 0,0 0 0,-1 0 0,1 0 0,0 0 0,0 0 0,0 0 0,-1 0 0,1 0 0,0 0 0,0 0 0,-1 0 0,1 0 0,0 0 0,0 0 0,-1 0 0,1 0 0,0 0 0,0 0 0,-1 0 0,1 0 0,0 0 0,0 0 0,0 0 0,-1-1 0,1 1 0,0 0 0,0 0 0,0 0 0,-1 0 0,1-1 0,0 1 0,0 0 0,0 0 0,-11-16 0,-4-18 0,7 12 0,2-1 0,0-1 0,1 1 0,2-1 0,0 1 0,2-1 0,0 0 0,4-29 0,-2 52 0,-1-1 0,1 0 0,0 1 0,0-1 0,0 1 0,0-1 0,0 1 0,0 0 0,0-1 0,0 1 0,1 0 0,-1 0 0,0 0 0,1 0 0,-1 0 0,1 0 0,-1 0 0,1 0 0,-1 0 0,1 1 0,0-1 0,-1 1 0,1-1 0,0 1 0,0 0 0,-1 0 0,1 0 0,0 0 0,3 0 0,61 3 0,-56-1 0,-6-1 0,-1 0 0,0 0 0,1 1 0,-1-1 0,0 1 0,0 0 0,0 0 0,0 0 0,-1 0 0,1 0 0,0 1 0,-1-1 0,0 1 0,1 0 0,-1 0 0,0 0 0,-1 0 0,1 0 0,0 0 0,-1 0 0,0 1 0,0-1 0,0 0 0,0 1 0,1 4 0,0 4 0,1-1 0,-2 1 0,1 0 0,-2 0 0,1-1 0,-3 19 0,1-28 0,1-1 0,-1 1 0,1-1 0,-1 0 0,0 1 0,1-1 0,-1 0 0,0 0 0,0 0 0,0 0 0,0 0 0,0 0 0,0 0 0,0 0 0,-1 0 0,1 0 0,0 0 0,0-1 0,-1 1 0,1 0 0,0-1 0,-1 1 0,1-1 0,-1 0 0,1 1 0,-3-1 0,-49 3 0,36-3 0,10 1 0,1-1 0,0 1 0,0-1 0,-1-1 0,1 1 0,0-1 0,0-1 0,-9-2 0,13 3 0,0 0 0,0-1 0,0 1 0,1-1 0,-1 0 0,1 1 0,-1-1 0,1 0 0,-1 0 0,1 0 0,0 0 0,0 0 0,0 0 0,0 0 0,0-1 0,1 1 0,-1 0 0,1 0 0,-1-1 0,1 1 0,0 0 0,0-1 0,0 1 0,0 0 0,1-5 0,-1 3 0,1-1 0,-1 1 0,1-1 0,0 1 0,0 0 0,0 0 0,0-1 0,1 1 0,0 0 0,0 0 0,4-6 0,-6 9 0,1 1 0,-1-1 0,1 1 0,-1-1 0,1 1 0,-1-1 0,1 1 0,-1-1 0,1 1 0,0 0 0,-1-1 0,1 1 0,0 0 0,-1-1 0,1 1 0,0 0 0,-1 0 0,1 0 0,0 0 0,0 0 0,-1-1 0,1 1 0,0 0 0,0 1 0,-1-1 0,2 0 0,0 1 0,0 0 0,-1 0 0,1 0 0,0 1 0,-1-1 0,1 0 0,-1 1 0,0-1 0,1 1 0,-1-1 0,0 1 0,0 0 0,0 0 0,2 3 0,0 2 0,-1 0 0,1 0 0,-1 0 0,2 16 0,5 13 0,-10-38-47,1-1 0,0 0 0,0 1 0,1-1 0,-1 0 0,1 1 0,-1-1 0,1 1 0,0-1-1,0 0 1,0 1 0,0 0 0,0-1 0,1 1 0,-1 0 0,1-1 0,-1 1 0,1 0 0,0 0 0,0 0 0,0 1 0,0-1-1,0 0 1,0 1 0,0-1 0,1 1 0,-1 0 0,3-1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5:02.8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30 24575,'2'0'0,"1"-3"0,0-4 0,1-2 0,3-1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5:10.03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234 1377 24575,'0'-2'0,"0"1"0,1 0 0,-1 0 0,1-1 0,-1 1 0,1 0 0,0 0 0,-1 0 0,1 0 0,0 0 0,0 0 0,0 0 0,0 0 0,0 0 0,0 0 0,0 0 0,0 1 0,0-1 0,0 0 0,0 1 0,0-1 0,1 1 0,-1-1 0,0 1 0,0 0 0,1-1 0,-1 1 0,0 0 0,3 0 0,43-4 0,-41 4 0,18 0 0,174 1 0,-177 6 0,-21-7 0,0 0 0,0 1 0,0-1 0,0 0 0,0 1 0,0-1 0,0 0 0,0 1 0,0-1 0,0 0 0,0 1 0,0-1 0,0 0 0,0 1 0,0-1 0,0 0 0,0 1 0,0-1 0,-1 0 0,1 0 0,0 1 0,0-1 0,0 0 0,-1 1 0,1-1 0,0 0 0,0 0 0,-1 1 0,1-1 0,0 0 0,0 0 0,-1 0 0,1 1 0,-4 1 0,0 1 0,0-1 0,0 0 0,0 0 0,-1 0 0,1-1 0,-5 2 0,-58 6 0,-1-2 0,-129-3 0,53-4 0,142 0 0,1 0 0,-1 0 0,0 0 0,1 0 0,-1 0 0,0 0 0,0 1 0,1-1 0,-1 1 0,0-1 0,1 1 0,-1 0 0,1-1 0,-1 1 0,1 0 0,-1 0 0,1 0 0,0 0 0,-1 0 0,1 0 0,0 1 0,0-1 0,0 0 0,-1 1 0,2-1 0,-1 1 0,-2 2 0,4-3 0,-1 1 0,0-1 0,0 0 0,0 1 0,1-1 0,-1 0 0,0 1 0,1-1 0,0 0 0,-1 1 0,1-1 0,0 0 0,-1 0 0,1 0 0,0 0 0,0 0 0,0 0 0,0 0 0,0 0 0,0 0 0,0 0 0,0 0 0,1-1 0,-1 1 0,0 0 0,0-1 0,1 1 0,-1-1 0,0 1 0,1-1 0,-1 0 0,0 0 0,3 1 0,23 4 0,-1-1 0,1 0 0,0-2 0,0-2 0,0 0 0,0-1 0,0-2 0,0-1 0,-1-1 0,40-13 0,-62 16 0,1 0 0,0-1 0,-1 1 0,1-1 0,-1 0 0,0-1 0,0 1 0,0-1 0,0 0 0,-1 0 0,1 0 0,-1 0 0,0 0 0,4-9 0,-6 11 0,-1 1 0,1-1 0,0 0 0,-1 1 0,0-1 0,1 0 0,-1 0 0,0 0 0,0 1 0,0-1 0,0 0 0,0 0 0,0 0 0,0 0 0,-1 1 0,1-1 0,-1 0 0,1 0 0,-1 1 0,0-1 0,0 1 0,1-1 0,-1 0 0,0 1 0,0-1 0,-1 1 0,1 0 0,0-1 0,0 1 0,-1 0 0,1 0 0,-1 0 0,1 0 0,-1 0 0,1 0 0,-1 0 0,0 0 0,1 1 0,-1-1 0,0 1 0,0-1 0,1 1 0,-1 0 0,-3-1 0,1 1 0,1-1 0,-1 0 0,1 0 0,0 0 0,-1-1 0,1 1 0,0-1 0,0 0 0,0 0 0,0 0 0,0 0 0,0-1 0,1 1 0,-5-6 0,4 4 0,1-1 0,0 1 0,0-1 0,0 0 0,1 0 0,0 0 0,0 0 0,0 0 0,0 0 0,1-5 0,-1-1 0,-2-12 0,1 0 0,1 0 0,2-1 0,0 1 0,8-42 0,-7 60 0,1 0 0,-1 1 0,1-1 0,0 1 0,0 0 0,0 0 0,0 0 0,1 0 0,0 0 0,0 1 0,0 0 0,0 0 0,0 0 0,0 0 0,1 0 0,0 1 0,-1 0 0,1 0 0,0 0 0,0 1 0,0 0 0,0 0 0,9-1 0,-12 2 0,-1 0 0,0 0 0,0 0 0,0 1 0,1-1 0,-1 0 0,0 1 0,0-1 0,0 1 0,0-1 0,0 1 0,0-1 0,0 1 0,0 0 0,0 0 0,0-1 0,0 1 0,0 0 0,0 0 0,-1 0 0,1 0 0,0 0 0,-1 0 0,1 0 0,0 2 0,0 0 0,0 0 0,0 0 0,-1 0 0,1 1 0,-1-1 0,0 0 0,0 0 0,0 1 0,-1 3 0,-1 4 0,0 0 0,-1 0 0,0 0 0,-7 15 0,-10 10 0,-1 0 0,-3-1 0,0-1 0,-2-2 0,-41 39 0,178-138 0,-98 58 0,-6 4 0,0-1 0,1 1 0,-1 1 0,12-6 0,-18 10 0,0 0 0,0-1 0,0 1 0,0 0 0,0-1 0,0 1 0,-1 0 0,1 0 0,0 0 0,0 0 0,0 0 0,0 0 0,0 0 0,0 0 0,0 0 0,0 0 0,0 0 0,0 1 0,-1-1 0,1 0 0,0 1 0,0-1 0,0 1 0,0-1 0,-1 1 0,1-1 0,0 1 0,0-1 0,-1 1 0,1 0 0,0-1 0,-1 1 0,1 0 0,-1 0 0,1-1 0,-1 1 0,0 0 0,1 0 0,-1 0 0,0 0 0,1 0 0,-1 0 0,0-1 0,0 1 0,0 0 0,0 0 0,0 0 0,0 0 0,0 1 0,1 8 0,-1-1 0,0 1 0,0 0 0,-1-1 0,0 0 0,-3 12 0,3-20 0,1 1 0,0-1 0,0 1 0,-1-1 0,1 1 0,-1-1 0,1 0 0,-1 1 0,0-1 0,0 0 0,0 1 0,1-1 0,-1 0 0,0 0 0,0 0 0,-1 1 0,1-1 0,0 0 0,0-1 0,0 1 0,-1 0 0,1 0 0,0 0 0,-1-1 0,1 1 0,-1-1 0,1 1 0,-1-1 0,1 0 0,-1 1 0,1-1 0,-1 0 0,1 0 0,-1 0 0,1 0 0,-1 0 0,1-1 0,-1 1 0,1 0 0,-1-1 0,1 1 0,-1-1 0,1 1 0,-1-1 0,1 0 0,0 1 0,-2-2 0,-5-3 0,1-1 0,1 1 0,-1-1 0,1 0 0,0-1 0,0 1 0,0-1 0,1-1 0,0 1 0,1-1 0,0 1 0,-5-14 0,-1-4 0,1 0 0,-10-49 0,15 57 0,1 0 0,1 0 0,1 0 0,0-1 0,1 1 0,3-19 0,-1 28 0,-1 0 0,2 0 0,-1 0 0,1 0 0,0 0 0,1 0 0,-1 1 0,2-1 0,-1 1 0,1 0 0,0 1 0,0-1 0,1 1 0,9-8 0,5-1 0,0 1 0,1 0 0,0 2 0,1 1 0,0 1 0,1 0 0,0 2 0,35-8 0,196-28 0,-245 43 0,15-3 0,0 1 0,-1 0 0,0 2 0,37 1 0,-59 0 0,0 1 0,0-1 0,1 0 0,-1 1 0,0-1 0,0 0 0,0 1 0,-1 0 0,1-1 0,0 1 0,0 0 0,0-1 0,0 1 0,0 0 0,-1 0 0,1 0 0,0-1 0,-1 1 0,1 0 0,-1 0 0,1 0 0,-1 0 0,1 0 0,-1 0 0,0 0 0,1 0 0,-1 1 0,0-1 0,0 0 0,0 0 0,0 0 0,0 2 0,-4 44 0,2-29 0,2-6 0,-1-1 0,1 1 0,-2-1 0,0 0 0,0 0 0,-1 0 0,0 0 0,-1 0 0,-1 0 0,1-1 0,-2 0 0,1 0 0,-1 0 0,-1-1 0,0 0 0,0 0 0,-1 0 0,-11 10 0,3-7 0,-1 0 0,0-1 0,0-1 0,-1 0 0,-1-1 0,1-1 0,-25 7 0,-16 0 0,-65 9 0,80-16 0,41-7 0,0 0 0,1 0 0,-1 0 0,0 0 0,1 0 0,-1 0 0,1 1 0,-1-1 0,1 1 0,0 0 0,-1 0 0,1 0 0,0 0 0,0 0 0,1 0 0,-1 0 0,0 1 0,1-1 0,-1 1 0,1-1 0,0 1 0,0 0 0,0-1 0,0 1 0,0 0 0,1 0 0,-1 5 0,-1 10 0,1 0 0,0 0 0,4 29 0,-1-5 0,-6 19 0,-1-178 0,6 75 0,0 1 0,7-39 0,-6 68 0,0 0 0,1 1 0,0 0 0,1-1 0,0 1 0,1 1 0,0-1 0,8-10 0,19-30 0,-20 30 0,1 1 0,1-1 0,1 2 0,0 0 0,2 1 0,0 1 0,28-23 0,-44 39 0,0 0 0,0 0 0,0 0 0,0 1 0,0-1 0,1 0 0,-1 0 0,0 1 0,0-1 0,1 1 0,-1-1 0,0 1 0,1 0 0,-1-1 0,0 1 0,1 0 0,-1 0 0,1 0 0,-1 0 0,0 0 0,1 0 0,-1 0 0,0 1 0,1-1 0,-1 0 0,0 1 0,1-1 0,-1 1 0,0-1 0,0 1 0,1 0 0,-1 0 0,0 0 0,0-1 0,0 1 0,0 0 0,0 0 0,0 0 0,0 0 0,0 1 0,-1-1 0,1 0 0,0 0 0,-1 0 0,1 1 0,-1-1 0,1 0 0,-1 1 0,1-1 0,-1 0 0,0 1 0,0 1 0,3 11 0,-1 0 0,-1 0 0,0 1 0,-2 15 0,1-19 0,0-2 0,-1 0 0,0-1 0,0 1 0,0-1 0,-1 1 0,0-1 0,-1 0 0,0 0 0,0 0 0,-1 0 0,0 0 0,0-1 0,-1 1 0,0-1 0,0 0 0,0-1 0,-1 1 0,0-1 0,-1-1 0,1 1 0,-1-1 0,-11 7 0,-2 2 0,1-2 0,-42 19 0,60-30 0,0 0 0,0-1 0,0 1 0,0-1 0,-1 1 0,1-1 0,0 0 0,0 0 0,-1 1 0,1-1 0,0 0 0,0 0 0,-1 0 0,1 0 0,0-1 0,-1 1 0,1 0 0,0 0 0,-3-2 0,4 2 0,-1-1 0,1 0 0,-1 1 0,1-1 0,-1 0 0,1 1 0,0-1 0,-1 0 0,1 0 0,0 1 0,-1-1 0,1 0 0,0 0 0,0 0 0,0 1 0,0-1 0,0 0 0,0 0 0,0 0 0,0 1 0,0-1 0,1-1 0,0-4 0,0 1 0,1 0 0,0 0 0,0 0 0,0 0 0,1 1 0,0-1 0,4-6 0,10-8 0,1 0 0,1 2 0,1 0 0,38-26 0,98-49 0,-95 58 0,11-5 0,-39 22 0,42-28 0,-155 105 0,-2-4 0,-3-4 0,-173 79 0,246-126 0,5-1 0,-1 0 0,0-1 0,0 0 0,0 0 0,-1-1 0,1 0 0,0 0 0,-11 0 0,18-2 0,1 0 0,-1 0 0,0 0 0,0 0 0,0 0 0,0-1 0,0 1 0,1 0 0,-1 0 0,0-1 0,0 1 0,0 0 0,1-1 0,-1 1 0,0-1 0,0 1 0,1-1 0,-1 1 0,0-1 0,1 0 0,-1 1 0,1-1 0,-1 0 0,1 1 0,-1-1 0,1 0 0,-1 0 0,1 0 0,-1-1 0,1 0 0,0 0 0,0 0 0,0 0 0,0 0 0,0 0 0,0 0 0,1 0 0,-1 0 0,1 0 0,1-4 0,2-4 0,1 0 0,0 1 0,12-17 0,8-4 0,0 0 0,2 2 0,1 1 0,44-32 0,139-86 0,-149 105 0,221-136 0,-219 141 0,2 2 0,109-37 0,-174 70 0,0-1 0,0 0 0,0 1 0,0-1 0,0 1 0,1-1 0,-1 1 0,0 0 0,0 0 0,1-1 0,-1 1 0,0 0 0,0 0 0,1 0 0,-1 0 0,0 0 0,0 1 0,1-1 0,-1 0 0,0 0 0,0 1 0,0-1 0,0 1 0,1-1 0,-1 1 0,0 0 0,0-1 0,0 1 0,0 0 0,0 0 0,0 0 0,0-1 0,-1 1 0,1 0 0,0 0 0,0 0 0,-1 1 0,1-1 0,-1 0 0,1 0 0,-1 0 0,1 0 0,-1 0 0,0 1 0,1-1 0,-1 0 0,0 0 0,0 1 0,0-1 0,0 0 0,0 0 0,0 2 0,-1 5 0,0 0 0,0 0 0,-1-1 0,0 1 0,0 0 0,-1-1 0,-4 10 0,-2 0 0,-2 0 0,0-1 0,0 0 0,-2-1 0,0 0 0,-1-1 0,0-1 0,-20 15 0,3-5 0,0-2 0,-2-2 0,-46 22 0,77-40 0,0 0 0,1 0 0,-1 0 0,0 0 0,0-1 0,0 1 0,0-1 0,0 1 0,-1-1 0,1 0 0,0 0 0,0 0 0,0 0 0,0 0 0,-4-1 0,6 1 0,-1 0 0,1-1 0,-1 1 0,0-1 0,1 1 0,-1-1 0,1 1 0,-1-1 0,1 1 0,-1-1 0,1 0 0,0 1 0,-1-1 0,1 0 0,0 1 0,-1-1 0,1 0 0,0 1 0,0-1 0,0 0 0,0 0 0,-1 1 0,1-1 0,0 0 0,0 0 0,0 1 0,1-1 0,-1-1 0,1-2 0,0-1 0,0 1 0,0 0 0,1-1 0,0 1 0,0 0 0,0 0 0,0 0 0,1 0 0,0 0 0,-1 1 0,5-5 0,2-1 0,1 1 0,0-1 0,0 2 0,1 0 0,0 0 0,0 1 0,1 0 0,14-5 0,-26 11 0,1-1 0,-1 1 0,0 0 0,1 0 0,-1-1 0,1 1 0,-1 0 0,0 0 0,1 0 0,-1-1 0,1 1 0,-1 0 0,0 0 0,1 0 0,-1 0 0,1 0 0,-1 0 0,1 0 0,-1 0 0,1 0 0,-1 0 0,1 0 0,-1 0 0,0 0 0,1 0 0,-1 1 0,1-1 0,-1 0 0,1 0 0,-1 0 0,0 1 0,1-1 0,-1 0 0,0 0 0,1 1 0,-1-1 0,0 0 0,1 1 0,-1-1 0,0 0 0,0 1 0,1-1 0,-1 1 0,0-1 0,0 1 0,0 1 0,-1-1 0,1 1 0,-1 0 0,1-1 0,-1 1 0,0 0 0,0-1 0,0 1 0,0-1 0,0 0 0,0 1 0,-3 1 0,-39 35 0,-2-3 0,-2-1 0,-70 38 0,111-68 0,-87 49 0,-2-4 0,-2-5 0,-147 47 0,204-82 0,22-9 0,18 0 0,0-1 0,0 1 0,-1 0 0,1 0 0,0 0 0,0 0 0,0-1 0,-1 1 0,1 0 0,0 0 0,0 0 0,0-1 0,0 1 0,0 0 0,-1 0 0,1-1 0,0 1 0,0 0 0,0 0 0,0-1 0,0 1 0,0 0 0,0-1 0,0 1 0,0 0 0,0 0 0,0-1 0,0 1 0,0 0 0,0 0 0,0-1 0,0 1 0,0 0 0,1 0 0,-1-1 0,0 1 0,0 0 0,0 0 0,0-1 0,0 1 0,1 0 0,-1 0 0,0 0 0,0-1 0,0 1 0,1 0 0,-1 0 0,13-15 0,1 2 0,1-1 0,0 2 0,0 0 0,1 0 0,30-14 0,-18 9 0,238-136 0,-52 32 0,-215 120 0,1 1 0,0 0 0,0 0 0,0 0 0,0 0 0,-1 0 0,1 0 0,0 0 0,0 0 0,0-1 0,0 1 0,0 0 0,0 0 0,0 0 0,-1 0 0,1 0 0,0-1 0,0 1 0,0 0 0,0 0 0,0 0 0,0 0 0,0-1 0,0 1 0,0 0 0,0 0 0,0 0 0,0 0 0,0-1 0,0 1 0,0 0 0,0 0 0,0 0 0,0 0 0,0-1 0,0 1 0,0 0 0,0 0 0,1 0 0,-1 0 0,0 0 0,0-1 0,0 1 0,0 0 0,0 0 0,0 0 0,0 0 0,1 0 0,-1 0 0,0-1 0,0 1 0,0 0 0,0 0 0,0 0 0,1 0 0,-1 0 0,0 0 0,0 0 0,0 0 0,0 0 0,1 0 0,-1 0 0,0 0 0,0 0 0,0 0 0,1 0 0,-24-1 0,-31 7 0,-215 57 0,230-59 0,29-10 0,20-12 0,6 4 0,0 0 0,1 0 0,0 2 0,27-15 0,85-39 0,-116 60 0,86-37 0,2 3 0,128-30 0,-80 19 0,-549 171 0,231-77 0,-2-7 0,-195 16 0,450-81 0,30-9 0,715-220 0,-821 256 0,30-8 0,71-10 0,-89 21 0,-24 5 0,-29 8 0,-122 32 0,-184 30 0,-163 0 0,269-43 0,-12 6 0,244-39 0,0 0 0,0 0 0,1 0 0,-1 0 0,0 0 0,0 0 0,0 0 0,0 0 0,1 0 0,-1 0 0,0 0 0,0-1 0,0 1 0,0 0 0,1-1 0,-1 1 0,0 0 0,0-1 0,1 1 0,-1-1 0,0 1 0,1-1 0,-1 0 0,0 1 0,1-1 0,-1 1 0,1-1 0,-1-1 0,0 0 0,0 0 0,1 0 0,-1 0 0,1-1 0,0 1 0,0 0 0,0 0 0,0 0 0,0 0 0,0-1 0,1-1 0,0-5 0,2 1 0,-1 0 0,1 0 0,0 0 0,5-9 0,1 3 0,1 0 0,1 1 0,0 0 0,1 1 0,0 0 0,1 0 0,0 2 0,1 0 0,17-10 0,24-11 0,64-26 0,-96 47 0,232-88-1365,-234 92-5461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5:11.81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1 358 24575,'36'-1'0,"1"-2"0,0-1 0,-1-2 0,47-14 0,134-56 0,-124 41 0,-31 16 0,1 3 0,1 3 0,0 3 0,0 2 0,1 3 0,-1 3 0,78 8 0,-140-6 0,-1-1 0,1 1 0,0 1 0,0-1 0,0 0 0,-1 0 0,1 1 0,0-1 0,0 1 0,-1-1 0,1 1 0,0 0 0,-1-1 0,1 1 0,-1 0 0,1 0 0,-1 0 0,0 1 0,1-1 0,-1 0 0,0 0 0,0 1 0,1-1 0,-1 1 0,0-1 0,-1 1 0,1-1 0,0 1 0,0 0 0,-1-1 0,1 1 0,-1 0 0,1 0 0,-1-1 0,0 1 0,1 0 0,-1 0 0,0 0 0,0-1 0,-1 1 0,1 0 0,0 0 0,-1 0 0,1-1 0,-1 1 0,1 0 0,-1-1 0,-1 3 0,-1 5 0,0-1 0,-1 0 0,0 1 0,-1-1 0,0-1 0,0 1 0,-1-1 0,-8 9 0,1-5 0,0-1 0,-1 0 0,0-1 0,-1 0 0,0-1 0,0-1 0,-1-1 0,0 0 0,0-1 0,0 0 0,-21 2 0,12-3 0,-1-1 0,0-1 0,1-2 0,-1 0 0,0-2 0,-45-8 0,57 7 0,1-1 0,-1 0 0,1-1 0,0 0 0,1-1 0,-1-1 0,1 0 0,0 0 0,1-2 0,0 1 0,-18-18 0,23 19 0,0 0 0,1 0 0,0 0 0,0-1 0,0 1 0,1-1 0,0-1 0,1 1 0,0 0 0,0-1 0,1 1 0,0-1 0,0 0 0,1 0 0,0 0 0,1 0 0,0 0 0,1 0 0,1-13 0,0 18 0,-1 0 0,1 0 0,-1 0 0,1 0 0,0 0 0,1 1 0,-1-1 0,1 1 0,0-1 0,-1 1 0,1 0 0,1 0 0,-1 0 0,0 1 0,1-1 0,-1 1 0,1 0 0,0 0 0,0 0 0,0 0 0,5-1 0,14-5 0,-1 1 0,38-6 0,-45 10 0,12-2-1365,-6 1-5461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25:19.35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3806 1621 24575,'800'0'0,"-793"0"0,49-2 0,-52 2 0,-1 0 0,1-1 0,-1 1 0,0-1 0,1 0 0,-1 0 0,0 0 0,1 0 0,-1-1 0,0 1 0,0-1 0,3-2 0,-50 3 0,9 6 0,-3 2 0,0-2 0,1-2 0,-1-1 0,-1-2 0,-43-6 0,80 5 0,0 1 0,0-1 0,0 0 0,0 0 0,0 0 0,1 0 0,-1 0 0,0 0 0,0-1 0,1 1 0,-1-1 0,1 1 0,-1-1 0,1 0 0,0 1 0,-1-1 0,1 0 0,0 0 0,0 0 0,0 0 0,0 0 0,1 0 0,-1 0 0,1 0 0,-1 0 0,0-4 0,1 3 0,0 0 0,-1 0 0,1-1 0,0 1 0,1 0 0,-1 0 0,0 0 0,1-1 0,0 1 0,0 0 0,0 0 0,0 0 0,0 0 0,1 0 0,-1 0 0,1 1 0,0-1 0,2-3 0,4-1 0,0 0 0,0 1 0,1 0 0,0 1 0,0 0 0,1 0 0,12-5 0,79-23 0,-64 23 0,3-3 0,-6 1 0,1 1 0,0 2 0,0 1 0,1 2 0,38-1 0,-74 7 0,1 0 0,-1-1 0,1 1 0,-1 0 0,1 0 0,-1 0 0,1 0 0,-1 0 0,1 0 0,-1 0 0,1 1 0,-1-1 0,1 0 0,-1 0 0,1 0 0,-1 0 0,1 1 0,-1-1 0,1 0 0,-1 0 0,1 1 0,-1-1 0,1 0 0,-1 1 0,0-1 0,1 1 0,-1 0 0,-7 10 0,-25 9 0,-7-1 0,-1-2 0,0-2 0,-1-1 0,-74 13 0,-174 11 0,188-29 0,0-3 0,-146-12 0,241 6 0,1-1 0,-1 0 0,1-1 0,0 1 0,0-1 0,0 0 0,0 0 0,0 0 0,0-1 0,0 0 0,1 0 0,-1 0 0,1-1 0,0 1 0,0-1 0,0 0 0,1 0 0,-7-9 0,7 7 0,-1-1 0,1 1 0,1-1 0,-1 0 0,1 1 0,0-1 0,1 0 0,-1 0 0,1 0 0,1-1 0,0 1 0,0 0 0,0 0 0,2-8 0,-1 10 0,0 0 0,1 1 0,0-1 0,0 0 0,0 1 0,1-1 0,0 1 0,0 0 0,0 0 0,0 0 0,0 0 0,1 1 0,-1-1 0,1 1 0,0 0 0,0 0 0,8-4 0,11-6 0,0 2 0,30-12 0,-25 12 0,7-4 0,147-57 0,-182 72 0,0 0 0,1 0 0,-1 0 0,1 0 0,-1 0 0,0 0 0,1-1 0,-1 1 0,1 0 0,-1 0 0,1 0 0,-1 0 0,0 0 0,1 1 0,-1-1 0,1 0 0,-1 0 0,1 0 0,-1 0 0,0 0 0,1 1 0,-1-1 0,0 0 0,1 0 0,-1 1 0,0-1 0,1 0 0,-1 0 0,0 1 0,1-1 0,-1 0 0,0 1 0,0-1 0,1 0 0,-1 1 0,0 0 0,1 21 0,-14 23 0,8-36 0,-2-1 0,1 1 0,-1-2 0,0 1 0,-1-1 0,1 0 0,-1 0 0,-1-1 0,1-1 0,-17 9 0,-13 5 0,-51 17 0,-42 9 0,-2-6 0,-2-6 0,0-6 0,-224 16 0,-3-43 0,359 0 0,1 0 0,-1 0 0,0 0 0,0 0 0,1 0 0,-1-1 0,0 1 0,1-1 0,-1 0 0,0 0 0,1 0 0,-1 0 0,1-1 0,-1 1 0,1-1 0,0 1 0,0-1 0,-4-3 0,5 3 0,1 0 0,-1 0 0,1 1 0,0-1 0,0 0 0,0 0 0,0 0 0,0 0 0,0 0 0,0 1 0,0-1 0,1 0 0,-1 0 0,1 1 0,0-1 0,-1 0 0,1 0 0,0 1 0,0-1 0,0 1 0,0-1 0,0 1 0,0-1 0,1 1 0,-1 0 0,0-1 0,1 1 0,-1 0 0,3-1 0,14-14 0,0 2 0,2 0 0,-1 1 0,2 1 0,-1 1 0,44-17 0,139-33 0,-92 35 0,0 5 0,1 4 0,0 5 0,143 4 0,-252 8 0,1 0 0,0 0 0,0 1 0,-1-1 0,1 1 0,0 0 0,-1 0 0,1 0 0,-1 0 0,1 0 0,4 4 0,-6-4 0,-1 0 0,0 1 0,0-1 0,0 1 0,0 0 0,0-1 0,0 1 0,0 0 0,0 0 0,-1 0 0,1-1 0,-1 1 0,1 0 0,-1 0 0,0 0 0,1 0 0,-1 0 0,0 0 0,-1 0 0,1 0 0,0 0 0,0 0 0,-2 3 0,0 3 0,0 1 0,-1-1 0,0 0 0,-1 1 0,0-2 0,0 1 0,0 0 0,-1-1 0,0 0 0,-1 0 0,-9 10 0,-5 2 0,1-2 0,-39 27 0,7-12 0,-1-2 0,-2-2 0,0-2 0,-97 30 0,46-25 0,-184 28 0,263-55 0,6 0 0,0-1 0,-32 0 0,48-3 0,-1 0 0,0 0 0,1-1 0,-1 0 0,1 0 0,-1 0 0,1 0 0,0 0 0,-1-1 0,1 0 0,0 0 0,0 0 0,0-1 0,0 1 0,1-1 0,-6-5 0,-10-12 0,1-1 0,1 0 0,1-1 0,0-1 0,2-1 0,1 0 0,-12-33 0,24 55 0,0 0 0,1 0 0,0 0 0,-1 0 0,1 0 0,0 0 0,0 0 0,0 0 0,0 0 0,0 0 0,1 0 0,-1 0 0,0 0 0,1 0 0,0 0 0,-1 0 0,1 0 0,0 1 0,0-1 0,1-2 0,1 0 0,1 1 0,-1-1 0,0 1 0,1-1 0,0 1 0,0 1 0,0-1 0,6-3 0,11-4 0,-1 1 0,2 1 0,21-5 0,-27 9 0,99-27 0,2 5 0,148-14 0,-256 39 0,-2 0 0,0 0 0,1 1 0,-1-1 0,0 2 0,1-1 0,8 2 0,-15-1 0,1-1 0,-1 1 0,1-1 0,-1 1 0,0 0 0,1 0 0,-1 0 0,0-1 0,0 1 0,1 0 0,-1 1 0,0-1 0,0 0 0,0 0 0,0 0 0,0 1 0,-1-1 0,1 0 0,0 1 0,-1-1 0,1 1 0,-1-1 0,1 1 0,-1-1 0,1 1 0,-1-1 0,0 1 0,0 0 0,0-1 0,0 1 0,0-1 0,0 1 0,-1 2 0,0 2 0,-1-1 0,1 0 0,-1 0 0,0 0 0,0 0 0,-1 0 0,1 0 0,-1 0 0,0-1 0,0 1 0,-1-1 0,0 0 0,1 0 0,-1 0 0,0-1 0,-1 1 0,1-1 0,-1 0 0,1 0 0,-1-1 0,-9 4 0,-12 6 0,0-2 0,-53 12 0,65-18 0,12-3 0,-5 1 0,0-1 0,0 1 0,0-1 0,0 0 0,-10 0 0,17-1 0,0-1 0,0 1 0,0 0 0,0 0 0,1 0 0,-1 0 0,0 0 0,0 0 0,0-1 0,0 1 0,0 0 0,1 0 0,-1 0 0,0 0 0,0-1 0,0 1 0,0 0 0,0 0 0,0 0 0,0-1 0,0 1 0,0 0 0,0 0 0,0 0 0,0-1 0,0 1 0,0 0 0,0 0 0,0 0 0,0-1 0,0 1 0,0 0 0,0 0 0,0 0 0,0-1 0,0 1 0,0 0 0,-1 0 0,1 0 0,0 0 0,0-1 0,0 1 0,0 0 0,0 0 0,0 0 0,-1 0 0,1 0 0,0-1 0,0 1 0,0 0 0,-1 0 0,1 0 0,0 0 0,0 0 0,0 0 0,0 0 0,-1 0 0,1 0 0,0 0 0,0 0 0,-1 0 0,1 0 0,0 0 0,0 0 0,0 0 0,-1 0 0,20-12 0,6 0 0,0 2 0,0 0 0,48-10 0,457-67 0,15 49 0,-487 35 0,-17 0 0,0 2 0,52 6 0,-110-4 0,9-1 0,21-2 0,402-8 0,-294 11 0,-80 5 0,-41-6 0,0 0 0,1 0 0,-1 0 0,1 1 0,-1-1 0,0 0 0,1 0 0,-1 0 0,0 1 0,1-1 0,-1 0 0,0 0 0,1 1 0,-1-1 0,0 0 0,0 1 0,1-1 0,-1 0 0,0 1 0,0-1 0,0 1 0,0-1 0,1 0 0,-1 1 0,0-1 0,0 1 0,0-1 0,0 0 0,0 2 0,-15 14 0,3-10 0,0 1 0,0-2 0,-1 0 0,0 0 0,0-1 0,-19 3 0,-86 9 0,99-14 0,-3 1 0,-59 3 0,77-6 0,0 0 0,0 0 0,0 0 0,0-1 0,0 1 0,0-1 0,0 0 0,1-1 0,-1 1 0,0-1 0,1 1 0,-1-1 0,1 0 0,-1 0 0,1-1 0,-4-2 0,5 2 0,1 1 0,-1-1 0,0 0 0,1 0 0,-1 0 0,1 0 0,0 0 0,0 0 0,0 0 0,1 0 0,-1 0 0,1-1 0,0 1 0,-1 0 0,1 0 0,1 0 0,-1-1 0,0 1 0,1 0 0,0 0 0,1-5 0,0 3 0,0 0 0,0 0 0,0 0 0,0 1 0,1-1 0,0 1 0,0 0 0,0 0 0,0 0 0,1 0 0,-1 0 0,9-5 0,10-4 0,1 0 0,1 2 0,0 1 0,0 1 0,1 1 0,0 1 0,0 1 0,1 1 0,0 1 0,34 0 0,-58 4 0,0 0 0,-1 0 0,1 0 0,0 0 0,0 1 0,-1-1 0,1 0 0,0 1 0,-1-1 0,1 1 0,0-1 0,-1 1 0,1 0 0,-1 0 0,1 0 0,-1 0 0,1 0 0,-1 0 0,0 0 0,1 0 0,-1 0 0,0 1 0,0-1 0,0 1 0,0-1 0,0 1 0,1 2 0,-2-3 0,0 1 0,0 0 0,0-1 0,0 1 0,0-1 0,0 1 0,0 0 0,0-1 0,-1 1 0,1-1 0,-1 1 0,1-1 0,-1 1 0,0-1 0,0 1 0,1-1 0,-1 0 0,0 1 0,0-1 0,0 0 0,-1 0 0,1 0 0,0 0 0,0 0 0,0 0 0,-1 0 0,1 0 0,-1 0 0,1-1 0,-2 2 0,-11 4 0,1-1 0,-1 0 0,0-1 0,0 0 0,-1-1 0,1-1 0,-16 1 0,-111-2 0,90-2 0,-64 0 0,0-5 0,-218-40 0,285 30 0,47 16 0,0 0 0,1 0 0,-1-1 0,0 1 0,1 0 0,-1 0 0,1-1 0,-1 1 0,0 0 0,1-1 0,-1 1 0,1 0 0,-1-1 0,1 1 0,-1-1 0,1 1 0,-1-1 0,1 1 0,-1-1 0,1 1 0,0-1 0,-1 1 0,1-1 0,0 0 0,-1 1 0,1-1 0,0 0 0,0 1 0,0-1 0,0 0 0,0 1 0,0-1 0,-1 0 0,2 1 0,-1-1 0,0 0 0,0 1 0,0-1 0,0 0 0,0 1 0,0-1 0,1 0 0,-1 1 0,0-1 0,1 0 0,-1 1 0,0-1 0,1 1 0,-1-1 0,1 1 0,-1-1 0,1 1 0,-1-1 0,1 1 0,-1 0 0,1-1 0,-1 1 0,1-1 0,0 1 0,-1 0 0,1 0 0,-1-1 0,1 1 0,1 0 0,12-7 0,1 2 0,0-1 0,0 2 0,0 0 0,1 1 0,24-2 0,66-6 0,124 3 0,111 21 0,-237-8 0,-1 4 0,0 5 0,196 53 0,-230-38 0,-65-26 0,1-1 0,-1 1 0,0 0 0,0 0 0,-1 1 0,1-1 0,0 1 0,-1 0 0,0 0 0,0 0 0,0 0 0,2 5 0,-5-8 0,1 0 0,-1 0 0,0 0 0,0 0 0,1-1 0,-1 1 0,0 0 0,0 0 0,0 0 0,0 0 0,0 0 0,0 0 0,-1 0 0,1-1 0,0 1 0,0 0 0,-1 0 0,1 0 0,0 0 0,-1 0 0,1-1 0,-1 1 0,1 0 0,-1 0 0,1-1 0,-1 1 0,0 0 0,1-1 0,-1 1 0,0-1 0,1 1 0,-1-1 0,0 1 0,0-1 0,0 1 0,1-1 0,-1 0 0,-2 1 0,-39 10 0,39-11 0,-90 11 0,0-4 0,-99-6 0,185-1 0,0 0 0,-1 0 0,1 0 0,0 0 0,0-1 0,-1 0 0,1-1 0,0 1 0,0-1 0,-7-4 0,13 6 0,1 0 0,-1 0 0,1-1 0,-1 1 0,1 0 0,-1 0 0,1-1 0,0 1 0,-1 0 0,1-1 0,0 1 0,-1-1 0,1 1 0,0 0 0,-1-1 0,1 1 0,0-1 0,0 1 0,-1-1 0,1 1 0,0-1 0,0 1 0,0-1 0,0 1 0,0-1 0,0 1 0,-1-1 0,1 0 0,1 1 0,-1-1 0,0 1 0,0-1 0,0 1 0,0-1 0,0 1 0,0-1 0,1 1 0,-1-1 0,0 1 0,1-1 0,17-16 0,1 6 0,0 1 0,0 1 0,1 1 0,0 1 0,35-8 0,115-16 0,-127 24 0,369-37 0,-406 44 0,-1 0 0,0 0 0,0 0 0,0 0 0,1 1 0,-1 0 0,0 0 0,0 0 0,0 1 0,0 0 0,0 0 0,5 3 0,-9-4 0,1 0 0,-1 1 0,0 0 0,1-1 0,-1 1 0,0 0 0,0 0 0,0 0 0,0 0 0,0 0 0,-1 0 0,1 0 0,-1 0 0,1 0 0,-1 0 0,0 0 0,0 0 0,0 0 0,0 0 0,0 0 0,0 0 0,0 0 0,-1 0 0,1 1 0,-1-1 0,1 0 0,-1 0 0,0-1 0,0 1 0,0 0 0,-2 3 0,-2 4 0,0 0 0,-1-1 0,0 1 0,0-1 0,-1 0 0,0-1 0,0 1 0,-1-1 0,0-1 0,0 0 0,-1 0 0,0 0 0,0-1 0,0 0 0,-1-1 0,1 0 0,-14 3 0,-5 1 0,-1-1 0,1-1 0,-1-2 0,-1 0 0,-29-2 0,26-2 0,-1-3 0,1 0 0,0-3 0,0 0 0,0-2 0,-36-15 0,42 14 0,1-2 0,1-1 0,0-2 0,1 0 0,0-1 0,1-1 0,-37-36 0,56 49 0,0-1 0,1 0 0,-1 0 0,1-1 0,0 1 0,0-1 0,1 1 0,-1-1 0,1 0 0,-2-8 0,3 11 0,1 0 0,0-1 0,0 1 0,0 0 0,0-1 0,0 1 0,0 0 0,1 0 0,-1-1 0,1 1 0,-1 0 0,1 0 0,0 0 0,0 0 0,0 0 0,0 0 0,0 0 0,1 0 0,-1 0 0,0 0 0,1 1 0,0-1 0,-1 0 0,1 1 0,0-1 0,0 1 0,2-1 0,12-8 0,1 1 0,0 0 0,0 1 0,1 1 0,0 1 0,21-4 0,120-20 0,-114 23 0,3-1 0,-11 0 0,1 2 0,1 2 0,-1 1 0,50 3 0,-87 0 0,0 0 0,0 0 0,0 0 0,-1 0 0,1 0 0,0 0 0,0 0 0,0 0 0,0 1 0,0-1 0,0 0 0,-1 0 0,1 1 0,0-1 0,0 1 0,0-1 0,-1 1 0,1-1 0,0 1 0,-1-1 0,1 1 0,0 0 0,-1-1 0,1 1 0,-1 0 0,1-1 0,-1 1 0,1 0 0,-1 0 0,1 0 0,-1-1 0,0 2 0,0 0 0,-1-1 0,1 1 0,-1-1 0,1 0 0,-1 1 0,0-1 0,0 0 0,0 0 0,0 1 0,0-1 0,0 0 0,0 0 0,0 0 0,0 0 0,-1 0 0,1-1 0,0 1 0,-1 0 0,-1 0 0,-11 6 0,0 0 0,0-1 0,0-1 0,-1-1 0,-21 4 0,-91 7 0,123-14 0,-634 8-424,-10-65-1,239-7 425,2-19 0,-614-205 0,967 269 0,-183-66 0,182 61 0,1-2 0,-58-37 0,108 60 4,-52-37 441,52 36-409,0 0 0,0-1 1,1 1-1,-1-1 1,1 0-1,0 0 1,0-1-1,0 1 0,1-1 1,-4-6-1,6 9-36,-1 0 0,1 0 0,0 0 0,0 0 0,0 0 0,0 0 0,0 1 0,1-1 0,-1 0 0,1 0 0,-1 0 0,1 0 0,0 1 0,-1-1 0,1 0 0,0 1 0,0-1 0,0 0 0,0 1 0,1-1 0,-1 1 0,0 0 0,1-1 0,-1 1 0,0 0 0,1 0 0,1-1 0,51-28 0,-51 28 0,52-21 0,2 2 0,0 3 0,105-20 0,183-2 0,-312 37 0,-21 1 0,1 1 0,0 0 0,-1 1 0,1 0 0,0 1 0,23 5 0,-35-6 0,1 1 0,-1-1 0,0 1 0,1-1 0,-1 1 0,0 0 0,0 0 0,0 0 0,1 0 0,-1 0 0,0 0 0,0 0 0,0 0 0,0 0 0,0 0 0,-1 0 0,1 1 0,0-1 0,-1 0 0,1 1 0,0-1 0,-1 0 0,0 1 0,1-1 0,-1 1 0,0-1 0,0 0 0,0 1 0,0-1 0,0 1 0,0-1 0,0 1 0,0-1 0,0 1 0,-1-1 0,1 1 0,-1-1 0,1 0 0,-1 1 0,1-1 0,-1 0 0,0 0 0,0 1 0,-1 0 0,-3 7 0,0 0 0,0 0 0,-2-1 0,1 0 0,-8 7 0,-6 3 0,0-1 0,-2-1 0,0-1 0,0-1 0,-1-1 0,-1-1 0,-1-1 0,1-1 0,-39 10 0,-20 1 0,-139 17 0,-37-9-97,-1-12 0,-1-11-1,1-12 1,0-11 0,-274-54 0,507 67 97,15 3 0,1-1 0,-1 0 0,0-1 0,1 0 0,0-1 0,-1 0 0,1-1 0,-14-8 0,24 13 0,1 0 0,-1-1 0,1 1 0,-1-1 0,1 1 0,0 0 0,-1-1 0,1 1 0,0-1 0,-1 1 0,1-1 0,0 1 0,0-1 0,-1 1 0,1-1 0,0 1 0,0-1 0,0 1 0,0-1 0,-1 0 0,1 1 0,0-1 0,0 1 0,0-1 0,0 1 0,1-1 0,-1 0 0,0 1 0,0-1 0,0 1 0,0-1 0,0 1 0,1-1 0,-1 1 0,0-1 0,1 1 0,-1-1 0,0 1 0,1-1 0,-1 1 0,0-1 0,1 1 0,-1 0 0,1-1 0,-1 1 0,1 0 0,-1-1 0,1 1 0,-1 0 0,1-1 0,8-4 0,0 1 0,1-1 0,-1 2 0,1-1 0,19-4 0,80-13 0,0 4 0,148-3 0,-253 19 0,455-20-495,141 14-1485,-59 26 642,-1 23 1,-3 24-1,920 235 0,-1292-255 1259,160 68 0,-218-65 455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31:51.12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24575,'0'5'0,"0"5"0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31:57.1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131 720 24575,'60'0'0,"-64"4"0,-1-1 0,0 0 0,0 0 0,-1-1 0,1 1 0,-10 2 0,19-4 0,0-1 0,1 1 0,-1-1 0,0 0 0,0 0 0,0 0 0,0 0 0,0-1 0,6-1 0,-1 0 0,-1 1 0,0-1 0,0-1 0,0 1 0,-1-1 0,1-1 0,13-7 0,-20 10 0,1 0 0,-1 0 0,1-1 0,-1 1 0,0-1 0,0 1 0,1-1 0,-1 1 0,0-1 0,0 1 0,-1-1 0,1 0 0,0 0 0,0 1 0,-1-1 0,1 0 0,-1 0 0,0 0 0,0 0 0,1 1 0,-1-1 0,0 0 0,-1 0 0,1 0 0,0 0 0,0 0 0,-1 0 0,1 1 0,-1-1 0,0 0 0,1 0 0,-1 1 0,0-1 0,0 0 0,0 1 0,0-1 0,0 1 0,-1-1 0,1 1 0,-2-2 0,-9-14 0,1 0 0,1-1 0,1 0 0,1 0 0,-10-30 0,16 60 0,0-1 0,-1 1 0,0-1 0,0 0 0,-8 16 0,8-21 0,1 0 0,0 1 0,-1-1 0,0 0 0,0 0 0,0 0 0,-1 0 0,0-1 0,0 0 0,-1 1 0,1-2 0,-9 8 0,12-12 0,0 0 0,0 0 0,0 0 0,0 0 0,0-1 0,0 1 0,0 0 0,0-1 0,0 1 0,0-1 0,0 1 0,0-1 0,0 1 0,0-1 0,0 0 0,0 0 0,1 1 0,-1-1 0,0 0 0,1 0 0,-1 0 0,0 0 0,1 1 0,-1-1 0,1 0 0,-1 0 0,1 0 0,-1-2 0,-17-35 0,16 33 0,-4-11 0,1-1 0,1 1 0,0-1 0,1 0 0,1 1 0,0-34 0,1 25 0,0 0 0,-7-26 0,-11-15 0,13 51 0,1 0 0,1 0 0,1-1 0,-4-30 0,6 19 0,-1 9 0,1 1 0,1-1 0,1 0 0,0 1 0,7-32 0,-7 48 0,-1 0 0,0 0 0,0-1 0,1 1 0,-1 0 0,0 0 0,1 0 0,-1 0 0,1 0 0,-1-1 0,1 1 0,0 0 0,0 0 0,-1 0 0,1 1 0,0-1 0,0 0 0,0 0 0,0 0 0,0 1 0,0-1 0,0 0 0,0 1 0,0-1 0,2 0 0,-1 1 0,-1 1 0,0-1 0,0 1 0,1-1 0,-1 1 0,0 0 0,0 0 0,0-1 0,0 1 0,0 0 0,0 0 0,0 0 0,0 0 0,0 0 0,0 0 0,0 0 0,-1 0 0,2 3 0,3 4 0,-1 1 0,0 0 0,0 0 0,-1 1 0,3 11 0,-2 25 0,-1-1 0,-5 78 0,-1-67 0,5 60 0,0-104 0,0 1 0,1-1 0,1 0 0,0 0 0,0-1 0,1 1 0,0-1 0,1 0 0,0 0 0,1-1 0,1 1 0,10 11 0,-14-18 0,-1 0 0,1 0 0,0-1 0,0 1 0,0-1 0,0 0 0,0 0 0,1 0 0,-1-1 0,1 1 0,0-1 0,0-1 0,0 1 0,0 0 0,0-1 0,0 0 0,0-1 0,0 1 0,1-1 0,-1 0 0,0 0 0,0 0 0,0-1 0,1 0 0,-1 0 0,0 0 0,0 0 0,0-1 0,0 0 0,-1 0 0,7-4 0,-7 3 0,0 0 0,0 0 0,0-1 0,-1 1 0,1-1 0,-1 0 0,0 0 0,0 0 0,-1 0 0,1-1 0,-1 1 0,0-1 0,0 1 0,-1-1 0,1 0 0,-1 1 0,0-1 0,1-10 0,0-8 0,-1-1 0,-4-42 0,0 23 0,1 8 0,1 22 0,0-1 0,1 1 0,3-24 0,-3 37 0,0 0 0,0 0 0,0-1 0,0 1 0,0 0 0,0 0 0,0 0 0,0 0 0,0 0 0,0 0 0,0 0 0,0 0 0,0-1 0,0 1 0,0 0 0,0 0 0,0 0 0,0 0 0,0 0 0,0 0 0,0 0 0,0 0 0,0 0 0,0-1 0,0 1 0,0 0 0,1 0 0,-1 0 0,0 0 0,0 0 0,0 0 0,0 0 0,0 0 0,0 0 0,0 0 0,0 0 0,0 0 0,0 0 0,1 0 0,-1 0 0,0 0 0,0 0 0,0 0 0,0 0 0,0 0 0,0 0 0,0 0 0,0 0 0,0 0 0,1 0 0,-1 0 0,0 0 0,0 0 0,0 0 0,0 0 0,0 0 0,0 0 0,0 0 0,0 0 0,0 0 0,1 0 0,-1 0 0,0 0 0,0 0 0,0 0 0,0 0 0,0 1 0,0-1 0,6 10 0,2 16 0,2 54 0,-8-52 0,1 0 0,13 47 0,-8-43 0,-2 0 0,5 64 0,-8-58 0,5-11 0,-3-26 0,0-17 0,-1-27-378,-2-59 0,-2 89-231,0-13-6217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32:00.02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0 345 24575,'0'-9'0,"0"-6"0,4-6 0,2-3 0,-1-2 0,0-1 0,-2-4 0,3-1 0,1 0 0,-1 2 0,-2 1 0,-1 2 0,3 5 0,1 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17:27.46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194 1177 24575,'1'1'0,"-1"0"0,1 0 0,-1-1 0,1 1 0,-1 0 0,1-1 0,0 1 0,-1-1 0,1 1 0,0-1 0,0 1 0,-1-1 0,1 1 0,0-1 0,0 1 0,-1-1 0,1 0 0,0 0 0,0 1 0,0-1 0,0 0 0,0 0 0,-1 0 0,1 0 0,0 0 0,0 0 0,0 0 0,0 0 0,1-1 0,28-1 0,-2-11 0,-25 11 0,0 0 0,1 0 0,-1 1 0,0-1 0,1 1 0,-1 0 0,1 0 0,6-1 0,-10 2 0,0 0 0,0 0 0,0 0 0,1 0 0,-1 0 0,0 0 0,0 0 0,0 0 0,1 0 0,-1 0 0,0 0 0,0 0 0,0 0 0,0 0 0,1 0 0,-1 0 0,0 1 0,0-1 0,0 0 0,0 0 0,1 0 0,-1 0 0,0 0 0,0 0 0,0 1 0,0-1 0,0 0 0,0 0 0,1 0 0,-1 0 0,0 1 0,0-1 0,0 0 0,0 0 0,0 0 0,0 1 0,0-1 0,0 0 0,0 0 0,0 0 0,0 1 0,0-1 0,0 0 0,0 0 0,0 0 0,0 1 0,0-1 0,0 0 0,-8 15 0,-11 9 0,-20 16 0,39-40 0,0-1 0,0 1 0,0 0 0,0 0 0,0 0 0,0 0 0,0 0 0,0 0 0,0 0 0,0 0 0,0-1 0,0 1 0,0 0 0,0 0 0,0 0 0,0 0 0,0 0 0,0 0 0,0 0 0,0 0 0,0 0 0,0-1 0,0 1 0,0 0 0,0 0 0,0 0 0,0 0 0,-1 0 0,1 0 0,0 0 0,0 0 0,0 0 0,0 0 0,0 0 0,0 0 0,0 0 0,0 0 0,-1 0 0,1 0 0,0 0 0,0 0 0,0 0 0,0 0 0,0 0 0,0 0 0,-1 0 0,18-30 0,-3 9 0,126-215 0,-145 243 0,0 0 0,-1-1 0,1 0 0,-1 0 0,-1 0 0,1-1 0,-1 1 0,0-2 0,0 1 0,-11 5 0,-98 44 0,67-32 0,0-2 0,29-12 0,1 0 0,0 1 0,0 1 0,-27 20 0,46-30 0,0 0 0,0 0 0,-1 0 0,1 0 0,0 0 0,0 0 0,0 0 0,0 0 0,-1 0 0,1 0 0,0 0 0,0 0 0,0 0 0,0 1 0,-1-1 0,1 0 0,0 0 0,0 0 0,0 0 0,0 0 0,0 0 0,0 1 0,0-1 0,-1 0 0,1 0 0,0 0 0,0 0 0,0 0 0,0 1 0,0-1 0,0 0 0,0 0 0,0 0 0,0 1 0,0-1 0,0 0 0,0 0 0,0 0 0,0 0 0,0 1 0,0-1 0,0 0 0,0 0 0,0 0 0,0 0 0,0 1 0,0-1 0,1 0 0,-1 0 0,0 0 0,0 0 0,0 0 0,0 1 0,0-1 0,0 0 0,0 0 0,1 0 0,-1 0 0,0 0 0,16 0 0,23-8 0,33-11 0,0-4 0,-1-2 0,-1-4 0,107-60 0,-169 84 0,-5 4 0,0-1 0,0 1 0,0-1 0,0 0 0,-1 0 0,1 0 0,-1 0 0,1 0 0,-1-1 0,0 1 0,0-1 0,0 1 0,2-4 0,-4 5 0,-1 0 0,0 1 0,1-1 0,-1 1 0,0-1 0,0 1 0,1-1 0,-1 1 0,0-1 0,0 1 0,1 0 0,-1 0 0,0-1 0,0 1 0,0 0 0,0 0 0,0 0 0,1 0 0,-1 0 0,0 0 0,0 0 0,0 0 0,0 0 0,0 0 0,1 0 0,-1 1 0,0-1 0,-1 1 0,-30 5 0,-66 20 0,52-12 0,-85 13 0,146-41 0,15-7 0,46-21 0,-41 24 0,-1-2 0,55-41 0,-89 61 0,0 0 0,1-1 0,-1 1 0,1 0 0,-1 0 0,0 0 0,1 0 0,-1-1 0,0 1 0,1 0 0,-1-1 0,0 1 0,0 0 0,1 0 0,-1-1 0,0 1 0,0 0 0,1-1 0,-1 1 0,0-1 0,0 1 0,0 0 0,0-1 0,0 1 0,0 0 0,1-1 0,-1 1 0,0-1 0,0 1 0,0-1 0,0 1 0,0 0 0,0-1 0,-1 1 0,1-1 0,0 1 0,0 0 0,0-1 0,0 1 0,0 0 0,-1-1 0,1 1 0,0 0 0,-1-1 0,-21-5 0,-32 8 0,29 1 0,0 2 0,-29 10 0,110-9 0,-17-5 0,-23 0 0,0 0 0,0-1 0,1-1 0,-1-1 0,0 0 0,28-8 0,-44 10 0,-1 0 0,1 0 0,0 0 0,0 0 0,0 0 0,-1 0 0,1 0 0,0 0 0,0 0 0,0-1 0,0 1 0,0 0 0,-1 0 0,1 0 0,0 0 0,0-1 0,0 1 0,0 0 0,0 0 0,0 0 0,0-1 0,-1 1 0,1 0 0,0 0 0,0 0 0,0-1 0,0 1 0,0 0 0,0 0 0,0 0 0,0-1 0,0 1 0,0 0 0,0 0 0,0-1 0,0 1 0,1 0 0,-1 0 0,0 0 0,0 0 0,0-1 0,0 1 0,0 0 0,0 0 0,0 0 0,1-1 0,-1 1 0,0 0 0,0 0 0,0 0 0,0 0 0,1 0 0,-1-1 0,-24-1 0,7 3 0,0 0 0,0 2 0,0 0 0,0 1 0,0 1 0,1 0 0,0 2 0,0-1 0,0 2 0,1 0 0,-23 17 0,95-51 0,174-123 0,-101 61 0,-127 86 0,7-5 0,2-1 0,-1 2 0,1-1 0,0 1 0,0 1 0,25-7 0,-36 12 0,-1 0 0,1-1 0,-1 1 0,1 0 0,-1 0 0,1 0 0,-1 0 0,1 0 0,-1 0 0,1 0 0,-1 0 0,1 0 0,-1 0 0,1 0 0,-1 0 0,1 0 0,-1 1 0,1-1 0,-1 0 0,0 0 0,1 0 0,-1 1 0,1-1 0,-1 0 0,0 1 0,1-1 0,-1 0 0,1 1 0,-1-1 0,0 0 0,0 1 0,1-1 0,-1 1 0,0-1 0,0 1 0,1-1 0,-1 0 0,0 2 0,-5 22 0,-22 23 0,1-12 0,-2-2 0,-1 0 0,-1-2 0,-50 38 0,-143 89 0,348-243 0,67-40 0,-117 82 0,288-178 0,-346 204 0,-17 17 0,0-1 0,0 1 0,-1 0 0,1-1 0,0 1 0,0 0 0,0-1 0,-1 1 0,1 0 0,0 0 0,0-1 0,-1 1 0,1 0 0,0 0 0,-1 0 0,1-1 0,0 1 0,-1 0 0,1 0 0,0 0 0,0 0 0,-1 0 0,1 0 0,-1 0 0,1 0 0,0 0 0,-1 0 0,1 0 0,0 0 0,-1 0 0,1 0 0,0 0 0,-1 0 0,1 0 0,-48 9 0,-338 143 0,101-34 0,262-113 0,31-14 0,38-19 0,40-13 0,142-48 0,101-10 0,-235 72 0,20-2 0,-102 30 0,-22 6 0,-30 12 0,36-17 0,-493 200 0,497-202 0,-55 15 0,54-14 0,1-1 0,-1 0 0,0 0 0,0 0 0,0 0 0,0 1 0,1-1 0,-1 0 0,0 0 0,0-1 0,0 1 0,0 0 0,0 0 0,1 0 0,-1-1 0,0 1 0,0 0 0,0-1 0,1 1 0,-1 0 0,0-1 0,0 1 0,1-1 0,-1 1 0,1-1 0,-1 0 0,0 1 0,1-1 0,-1 0 0,1 1 0,-1-1 0,1 0 0,0 0 0,-1 1 0,1-1 0,0 0 0,-1 0 0,1 0 0,0 0 0,0 1 0,0-1 0,0 0 0,0 0 0,0 0 0,0 0 0,0 0 0,0 1 0,0-1 0,0 0 0,0 0 0,1 0 0,-1 0 0,0 1 0,1-1 0,-1 0 0,1 0 0,0-1 0,3-6 0,0 0 0,1 0 0,0 0 0,1 1 0,-1 0 0,2 0 0,-1 0 0,1 0 0,-1 1 0,2 0 0,12-7 0,15-10 0,46-20 0,-74 39 0,87-39 0,1 5 0,2 4 0,152-33 0,214-15 0,-463 82 0,49-3 0,-30 8 0,-19-5 0,0 1 0,0-1 0,0 1 0,1-1 0,-1 1 0,0-1 0,0 1 0,0 0 0,0-1 0,0 1 0,0-1 0,-1 1 0,1-1 0,0 1 0,0-1 0,0 1 0,0-1 0,-1 1 0,1-1 0,0 0 0,0 1 0,-1-1 0,1 1 0,0-1 0,-1 1 0,1-1 0,0 0 0,-1 1 0,1-1 0,-1 0 0,1 0 0,0 1 0,-1-1 0,0 0 0,-14 13 0,-1-2 0,0 0 0,-1-1 0,1-1 0,-29 11 0,-103 31 0,116-40 0,-316 87 0,-497 75 0,829-168 0,43-7 0,32-9 0,0-3 0,73-28 0,-16 5 0,262-71 0,394-121 0,-658 188 0,-158 63 0,10-3 0,-1-2 0,0-1 0,-1-2 0,-50 13 0,74-29 0,19-6 0,22-11 0,33-9 0,1 3 0,2 2 0,95-20 0,207-23 0,-112 39 0,-176 7 0,-62 15 0,1 0 0,0 1 0,0 0 0,36-1 0,-53 5 0,1 0 0,-1-1 0,1 2 0,-1-1 0,1 0 0,0 0 0,-1 0 0,1 1 0,-1-1 0,1 0 0,-1 1 0,1 0 0,-1-1 0,0 1 0,1 0 0,-1 0 0,0-1 0,0 1 0,2 2 0,-3-3 0,1 1 0,-1 0 0,0 0 0,0 0 0,1 0 0,-1 0 0,0 0 0,0 0 0,0 0 0,0-1 0,0 1 0,0 0 0,0 0 0,0 0 0,-1 0 0,1 0 0,0 0 0,-1 0 0,1-1 0,0 1 0,-1 0 0,0 1 0,-3 5 0,-1-1 0,1-1 0,-1 1 0,0 0 0,-1-1 0,-6 5 0,-10 5 0,0-1 0,-1-2 0,-47 20 0,40-19 0,-38 22 0,68-35 0,0 0 0,1 0 0,-1 0 0,0 0 0,0 0 0,0 0 0,0 0 0,0 0 0,0 0 0,0 0 0,0 0 0,1 0 0,-1 0 0,0 0 0,0 0 0,0 1 0,0-1 0,0 0 0,0 0 0,0 0 0,0 0 0,0 0 0,0 0 0,0 0 0,0 0 0,0 1 0,0-1 0,0 0 0,0 0 0,0 0 0,0 0 0,0 0 0,0 0 0,0 0 0,0 0 0,0 1 0,0-1 0,0 0 0,0 0 0,0 0 0,0 0 0,0 0 0,0 0 0,0 0 0,0 1 0,0-1 0,0 0 0,0 0 0,0 0 0,-1 0 0,1 0 0,0 0 0,0 0 0,0 0 0,0 0 0,0 0 0,0 0 0,0 0 0,0 0 0,-1 0 0,1 0 0,0 0 0,0 1 0,0-1 0,0 0 0,0 0 0,0 0 0,-1 0 0,16 1 0,19-3 0,110-21 0,228-25 0,-349 48 0,-30 4 0,-37 5 0,-243-8 0,287 0 0,-1-1 0,0 0 0,1 0 0,-1 0 0,0 0 0,1 0 0,-1 0 0,0 0 0,1 0 0,-1 0 0,1 0 0,-1 0 0,0 0 0,1-1 0,-1 1 0,1 0 0,-1 0 0,0-1 0,1 1 0,-1 0 0,1-1 0,-1 1 0,1-1 0,-1 1 0,1 0 0,-1-1 0,1 1 0,0-1 0,-1 1 0,1-1 0,-1-1 0,14-13 0,32-13 0,126-46 0,-93 42 0,-76 32 0,0-1 0,0 0 0,0 1 0,0-1 0,0 0 0,0 0 0,0-1 0,-1 1 0,1 0 0,0-1 0,-1 1 0,2-3 0,-3 4 0,0 0 0,0-1 0,0 1 0,0-1 0,0 1 0,0 0 0,0-1 0,0 1 0,0 0 0,-1-1 0,1 1 0,0 0 0,0-1 0,0 1 0,-1 0 0,1-1 0,0 1 0,-1 0 0,1-1 0,0 1 0,0 0 0,-1 0 0,1-1 0,0 1 0,-1 0 0,1 0 0,-1 0 0,1 0 0,0 0 0,-1-1 0,1 1 0,0 0 0,-1 0 0,1 0 0,-1 0 0,0 0 0,-61-5 0,-525 6 0,583-1 0,-10 0 0,0 0 0,0-1 0,-21-4 0,35 5 0,0 0 0,0 0 0,0 0 0,0-1 0,0 1 0,0 0 0,0 0 0,0 0 0,1 0 0,-1 0 0,0 0 0,0 0 0,0 0 0,0 0 0,0-1 0,0 1 0,0 0 0,0 0 0,0 0 0,0 0 0,0 0 0,0 0 0,0 0 0,0 0 0,0-1 0,0 1 0,0 0 0,0 0 0,0 0 0,0 0 0,0 0 0,0 0 0,0 0 0,0 0 0,-1 0 0,1-1 0,0 1 0,0 0 0,0 0 0,0 0 0,0 0 0,0 0 0,0 0 0,0 0 0,0 0 0,0 0 0,0 0 0,-1 0 0,1 0 0,0 0 0,0 0 0,0 0 0,0 0 0,0 0 0,0-1 0,17-3 0,26-1 0,-31 4 0,260-3 0,-234 12 0,-33-2 0,-26 1 0,-560 66 0,-64 10 0,505-66 0,208-33 0,101-12 0,-71 14 0,-78 11 0,441-52 0,-423 57 0,-38-1 0,0-1 0,0 0 0,0 1 0,0-1 0,0 1 0,0-1 0,0 0 0,0 1 0,-1-1 0,1 0 0,0 1 0,0-1 0,0 1 0,-1-1 0,1 0 0,0 1 0,0-1 0,-1 0 0,1 0 0,0 1 0,-1-1 0,1 0 0,0 0 0,-1 1 0,1-1 0,0 0 0,-1 0 0,1 0 0,0 0 0,-1 1 0,1-1 0,-1 0 0,1 0 0,0 0 0,-1 0 0,1 0 0,-1 0 0,0 0 0,-68 20 0,-145 14 0,-28 6 0,217-39 0,21-5 0,17-3 0,42-10 0,2 3 0,-1 2 0,70-5 0,-78 11 0,143-13 0,77-11 0,-508 58 0,-78 12 0,237-26-682,-95 3-1,160-16-6143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32:01.17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135 47 24575,'42'30'0,"-32"-24"0,0 1 0,-1-1 0,0 2 0,14 13 0,-22-19 0,1 0 0,0 0 0,-1 0 0,0 0 0,1 0 0,-1 0 0,0 1 0,0-1 0,0 0 0,-1 1 0,1-1 0,0 1 0,-1-1 0,0 1 0,1-1 0,-1 1 0,0-1 0,0 1 0,-1-1 0,1 1 0,0-1 0,-1 1 0,0-1 0,1 1 0,-1-1 0,-2 3 0,1-2 0,0 0 0,-1 0 0,0 0 0,0 0 0,0 0 0,0-1 0,0 1 0,0-1 0,-1 0 0,1 0 0,-1-1 0,0 1 0,1 0 0,-1-1 0,0 0 0,0 0 0,0 0 0,0-1 0,0 1 0,0-1 0,-5 0 0,-15 1 0,1-2 0,-29-3 0,51 4 0,-4-1 0,0 1 0,1-1 0,-1 0 0,1-1 0,-1 1 0,1-1 0,0 0 0,-1 0 0,1-1 0,-6-4 0,9 7 0,0-1 0,0 0 0,0 0 0,0 0 0,1 0 0,-1 0 0,0 0 0,0 0 0,1 0 0,-1-1 0,1 1 0,-1 0 0,1 0 0,0 0 0,-1-1 0,1 1 0,0 0 0,0-1 0,0 1 0,0 0 0,0 0 0,0-1 0,0 1 0,0 0 0,0-1 0,1 1 0,-1 0 0,1 0 0,-1 0 0,1-1 0,-1 1 0,1 0 0,-1 0 0,1 0 0,0 0 0,0 0 0,0 0 0,-1 0 0,1 0 0,0 0 0,0 1 0,0-1 0,3-1 0,48-36-16,-45 34-80,0 0 0,1-1-1,-2 0 1,1 0-1,-1 0 1,1-1 0,-1 0-1,-1 0 1,1 0 0,-1-1-1,-1 0 1,1 0-1,6-15 1,-4 1-6730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32:09.54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1 543 24575,'0'-514'-1365,"0"485"-5461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32:14.94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17 0 24575,'-4'0'0,"-6"0"0,7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32:16.2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259 0 24575,'-4'0'0,"-6"0"0,-5 0 0,-5 0 0,-3 0 0,-2 0 0,0 0 0,-6 0 0,-1 0 0,1 0 0,5 4 0,12 6 0,12 2 0,15-3 0,9-1 0,10-3 0,0-2-8191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32:18.38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0 105 24575,'4'0'0,"6"-4"0,2-6 0,6-5 0,1-5 0,1 1 0,2 5 0,1 3 0,1 5 0,0 2 0,-3 3-8191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32:19.03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24575,'5'0'0,"5"0"0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32:21.43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69 24575,'0'-5'0,"0"-5"0,4-5 0,6-5 0,6 2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1:55.16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24575,'0'0'-8191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2:10.84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24575,'0'0'-8191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2:12.75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17:32.18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147 0 24575,'0'4'0,"0"9"0,0 15 0,0 12 0,0 13 0,0 13 0,0 8 0,0 6 0,0 7 0,0 0 0,-4-5 0,-7-7 0,-3-8 0,-6-12 0,-4-7 0,-3-7 0,2-6 0,4-11-8191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2:14.71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24575,'0'0'-8191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2:16.33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24575,'0'0'-8191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2:17.67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24575,'0'0'-8191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2:27.32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24575,'0'0'-8191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2:28.75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24575,'0'0'-8191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2:30.02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24575,'5'0'0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2:39.38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24575,'0'0'-8191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2:41.17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4 24575,'0'-4'0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2:50.85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24575,'0'0'-8191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2:52.58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18:58.51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1255 0 24575,'13'1'0,"0"0"0,0 1 0,0 1 0,12 4 0,-11-4 0,-1 1 0,1-2 0,23 3 0,16-6 0,-49 1 0,-32-1 0,12 1 0,-34-1 0,0 2 0,0 2 0,1 2 0,-77 18 0,80-12 0,-67 8 0,52-10 0,-8-2 0,0-2 0,-79-6 0,51 0 0,66-1 0,-58-10 0,59 7 0,0 1 0,-35 0 0,3 5-65,13 1-585,-68-7 0,96 2-6176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2:54.57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24575,'0'0'-8191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3:13.22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24575,'0'0'-8191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3:14.36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24575,'0'0'-8191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3:16.80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24575,'0'0'-8191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3:20.43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3:22.17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24575,'0'0'-8191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3:23.75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24575,'0'0'-8191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3:25.27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24575,'0'0'-8191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3:28.29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24575,'0'0'-8191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3:29.41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5T14:18:59.1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24575,'49'1'-341,"0"2"0,-1 2-1,65 16 1,-96-17-6485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3:44.11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24575,'0'0'-8191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3:45.73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24575,'0'0'-8191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3:48.14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24575,'0'0'-8191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4:10.02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24575,'0'0'-8191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4:11.59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24575,'4'0'0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4:13.45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5 1 24575,'-5'0'0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4:21.40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4:32.94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24575,'0'0'-8191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4:46.45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24575,'0'0'-8191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9:04:47.76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95BED-DE94-4015-8620-2B1DA05D6E8D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C4696-C5BA-4DA5-AF58-A4186469F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75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C4696-C5BA-4DA5-AF58-A4186469F3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21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79FCB-46D5-6283-47DE-E0F692D1C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903D82-32AC-628F-223C-881E78DF6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B9608-14EC-231A-DF68-DA0C67955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E891-CCEF-4CB0-A006-EA0B6A2D06C2}" type="datetime1">
              <a:rPr lang="sv-SE" smtClean="0"/>
              <a:t>2023-10-18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8F9B8-5B9C-B911-2D72-C3F061FFF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BCED4-2F5A-5E64-5974-732F384F2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960D-9FA1-4C11-BE55-5433B3C09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94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0C8F3-147F-7A8C-D109-FC62D5A35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78AC3-656F-5D18-1D9D-8CEAFA5C4E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B911A-182C-3BBD-0FF9-35D4422CF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6967-2361-49DC-B9DD-97755D1D2B92}" type="datetime1">
              <a:rPr lang="sv-SE" smtClean="0"/>
              <a:t>2023-10-18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6E1FD-2CFC-C2C9-3B50-2A34104FC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6CC26-4C6E-9291-9078-40CAC2807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960D-9FA1-4C11-BE55-5433B3C09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4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3F9DB1-5D7E-E189-0FDF-EB4B7F76DB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C140BF-1574-C055-5DB0-5300570307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C4CC4-47D9-F2C0-371A-7B5DC7555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9EB9-CC19-4082-8AB9-C0304A5F8A30}" type="datetime1">
              <a:rPr lang="sv-SE" smtClean="0"/>
              <a:t>2023-10-18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425B7-EF58-C952-6D7D-8DEB149D4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23955-FFA2-4305-B947-59A429075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960D-9FA1-4C11-BE55-5433B3C09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64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C84B-8E74-4A44-933A-36D4C6BE776A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2023-10-18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460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82CF9-BCCD-4D92-A721-35CB78FBA72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2023-10-18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771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5230-ACB3-40EC-9115-93A858CA92E4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2023-10-18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41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EEE62-A7F7-4F7E-AACD-2BE18961908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2023-10-18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89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06AF9-2558-4237-A6EC-5008B5E1F8A0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2023-10-18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993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2526-B1D1-4FC1-B759-6D267C4F4C81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2023-10-18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731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911FA-7601-4B02-8915-A1993FC379F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2023-10-18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436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6DCD9-914F-46B8-A059-7B5F9150CFA9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2023-10-18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262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66867-93CD-E94B-5714-ADC0F69D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9B5D4-00CE-55C2-0288-B900020B6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8D840-D270-D5B8-8601-11A592AAD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164F-9687-409A-85A3-F426019C7BB6}" type="datetime1">
              <a:rPr lang="sv-SE" smtClean="0"/>
              <a:t>2023-10-18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D85E5-430B-1987-66AD-C6F0C40E1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AAA2E-1FFB-9A29-906B-0C37CC177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960D-9FA1-4C11-BE55-5433B3C09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01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6AA-90CB-4A52-9D5A-DC5862F6A2BB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2023-10-18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764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3C5AF-C7F3-4760-930B-24FFB5AECC38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2023-10-18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50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418EC-4287-42F3-8C28-9BA970DC40FE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2023-10-18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44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9B86E-AD75-4649-9AED-876EB6D8273F}" type="datetime1">
              <a:rPr lang="sv-SE" altLang="sv-SE" smtClean="0">
                <a:solidFill>
                  <a:srgbClr val="000000"/>
                </a:solidFill>
              </a:rPr>
              <a:t>2023-10-18</a:t>
            </a:fld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AD0BED-43A6-453D-913C-78F4FE1BFC18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1987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7BAC9-FCBD-4317-B4CA-49FF2DC7BD69}" type="datetime1">
              <a:rPr lang="sv-SE" altLang="sv-SE" smtClean="0">
                <a:solidFill>
                  <a:srgbClr val="000000"/>
                </a:solidFill>
              </a:rPr>
              <a:t>2023-10-18</a:t>
            </a:fld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ABC89E-BFAA-4911-A0B3-448A8EF63DFA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2510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6CB22-82B1-4489-956A-9125A586F4F4}" type="datetime1">
              <a:rPr lang="sv-SE" altLang="sv-SE" smtClean="0">
                <a:solidFill>
                  <a:srgbClr val="000000"/>
                </a:solidFill>
              </a:rPr>
              <a:t>2023-10-18</a:t>
            </a:fld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928FA6-D79D-4D60-9604-BB6E4D3E9C4B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5969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866E0-9B25-48E1-8DFF-1798E4C95777}" type="datetime1">
              <a:rPr lang="sv-SE" altLang="sv-SE" smtClean="0">
                <a:solidFill>
                  <a:srgbClr val="000000"/>
                </a:solidFill>
              </a:rPr>
              <a:t>2023-10-18</a:t>
            </a:fld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1EB2AE-6EB0-428C-A619-5EC6EACAD078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506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F2633-7A16-46F5-B480-EDD024768622}" type="datetime1">
              <a:rPr lang="sv-SE" altLang="sv-SE" smtClean="0">
                <a:solidFill>
                  <a:srgbClr val="000000"/>
                </a:solidFill>
              </a:rPr>
              <a:t>2023-10-18</a:t>
            </a:fld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346645-D6C2-4631-8ECA-1E7FD4145B23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0891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1AFFB-2390-489B-9D5B-13D2A2265D5E}" type="datetime1">
              <a:rPr lang="sv-SE" altLang="sv-SE" smtClean="0">
                <a:solidFill>
                  <a:srgbClr val="000000"/>
                </a:solidFill>
              </a:rPr>
              <a:t>2023-10-18</a:t>
            </a:fld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FD5F35-B1AE-449E-AF90-B436C96F832E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2666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05774-B6E8-4951-9300-F4DBA399964F}" type="datetime1">
              <a:rPr lang="sv-SE" altLang="sv-SE" smtClean="0">
                <a:solidFill>
                  <a:srgbClr val="000000"/>
                </a:solidFill>
              </a:rPr>
              <a:t>2023-10-18</a:t>
            </a:fld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362F81-ADF7-4F72-AC32-33E54BB93EB4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86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8DFA9-6AB8-CBEF-599D-12F42D784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AF68F-F4EB-A2CA-A10E-1474FA381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D465E-D6E4-C008-5C25-F663FF870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F1154-2D94-4A8D-8812-F40E80FA86AB}" type="datetime1">
              <a:rPr lang="sv-SE" smtClean="0"/>
              <a:t>2023-10-18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96DCB-C8A5-6541-B5CF-2827C80C0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FE04E-FB02-D582-C804-43C8941A4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960D-9FA1-4C11-BE55-5433B3C09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285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E2E52-DDB8-4030-B124-8C4336635704}" type="datetime1">
              <a:rPr lang="sv-SE" altLang="sv-SE" smtClean="0">
                <a:solidFill>
                  <a:srgbClr val="000000"/>
                </a:solidFill>
              </a:rPr>
              <a:t>2023-10-18</a:t>
            </a:fld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524C40-D2B8-43D4-BEAC-BE01587749BF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4258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EC1FB-6065-4F66-8FE4-62F56A1702E1}" type="datetime1">
              <a:rPr lang="sv-SE" altLang="sv-SE" smtClean="0">
                <a:solidFill>
                  <a:srgbClr val="000000"/>
                </a:solidFill>
              </a:rPr>
              <a:t>2023-10-18</a:t>
            </a:fld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E2D8B5-4F01-48D6-A374-2A9D08EE5DA3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9588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3C343-A2BE-4C71-AC83-A5A64394A08B}" type="datetime1">
              <a:rPr lang="sv-SE" altLang="sv-SE" smtClean="0">
                <a:solidFill>
                  <a:srgbClr val="000000"/>
                </a:solidFill>
              </a:rPr>
              <a:t>2023-10-18</a:t>
            </a:fld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1D4D21-9A5B-4959-BA80-8B70C7E9560F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1438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AFDEE-5050-4B9D-857A-72A118F605B6}" type="datetime1">
              <a:rPr lang="sv-SE" altLang="sv-SE" smtClean="0">
                <a:solidFill>
                  <a:srgbClr val="000000"/>
                </a:solidFill>
              </a:rPr>
              <a:t>2023-10-18</a:t>
            </a:fld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CD5128-ECC0-4E10-83C6-A2E30DBA9AA4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1377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Rubrik, innehåll och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E0546-E187-4501-8632-0DA4BF5E7692}" type="datetime1">
              <a:rPr lang="sv-SE" altLang="sv-SE" smtClean="0">
                <a:solidFill>
                  <a:srgbClr val="000000"/>
                </a:solidFill>
              </a:rPr>
              <a:t>2023-10-18</a:t>
            </a:fld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8D6D82-318A-4054-BED7-855D0D34A662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490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FEB70-C44A-254C-5165-97AEC8632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A42B4-03AE-35D8-21AA-1D89E202C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EDD029-0F71-2F66-7DF7-BB8AEF15E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75A926-53FD-0870-0B57-E891DA6FD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0644D-D52E-48C5-96DB-8A4B7E48D006}" type="datetime1">
              <a:rPr lang="sv-SE" smtClean="0"/>
              <a:t>2023-10-18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2351A-20A6-9621-7947-F5A508261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709F8-1969-625B-2542-9571A057D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960D-9FA1-4C11-BE55-5433B3C09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70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82B3-FEC8-055A-C92C-1A0DBF59C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B04B1-4B2F-2B2B-5318-4C0989F26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F7F02-0C60-193E-6AE0-64EAA9A2F5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FA9EAF-132E-9B66-1AFF-25EDE4073F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18BF3C-75E4-E048-8FF3-8D8D99E44B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387999-1EED-8097-E534-ED4EBE1FA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3FC9-3267-456B-9DA8-ABDCCD39E0B1}" type="datetime1">
              <a:rPr lang="sv-SE" smtClean="0"/>
              <a:t>2023-10-18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434B70-0A9A-1B9F-981D-28D723A2C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9AC849-E5D9-1E95-7E2E-8642E1FBA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960D-9FA1-4C11-BE55-5433B3C09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95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C56E3-2EBF-C2CE-B89C-2E09C1B41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2D462D-4A35-B125-367C-36817DF88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A942E-42B0-4B18-B515-32A17BF2574A}" type="datetime1">
              <a:rPr lang="sv-SE" smtClean="0"/>
              <a:t>2023-10-18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3CCA42-BEF4-C68A-6D2F-390AB3CD4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BFC8C8-AD34-F902-ED42-4993A56E4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960D-9FA1-4C11-BE55-5433B3C09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92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F68FB8-D9AB-C0A7-6D09-9454CE1E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CCD28-72E4-4EDB-9536-15AC65D05FCA}" type="datetime1">
              <a:rPr lang="sv-SE" smtClean="0"/>
              <a:t>2023-10-18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98A14-388F-6D2E-C281-3FC386E1E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8A5E8-6CC9-2160-915E-0FEEE605A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960D-9FA1-4C11-BE55-5433B3C09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77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08084-6DCC-57BD-6289-F29D64ED3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50F78-C981-F756-197E-0DACD8275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6D2567-10BD-B3CE-3304-D61FA18F8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0305DF-5D58-255E-CFAA-E3560E556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925C-C269-4F51-B1CC-9EF89304D057}" type="datetime1">
              <a:rPr lang="sv-SE" smtClean="0"/>
              <a:t>2023-10-18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CF26C2-9751-E2C2-0362-D4DF7D5D2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E2BFCA-2383-C69C-3D42-1730957B0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960D-9FA1-4C11-BE55-5433B3C09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77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898E-FC4A-7570-0931-A4FCC9290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80FA51-D009-E469-871D-A20498FCCB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5ACBFB-94C5-B631-5C8A-785698D84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45FF6-0C1A-1857-A401-FFFDB0A00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56C05-EDC0-4431-B45A-04E43BDC2DE0}" type="datetime1">
              <a:rPr lang="sv-SE" smtClean="0"/>
              <a:t>2023-10-18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FB49E-75A6-CC2B-CB8F-F798CA1C1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02AF2F-F118-629C-B1AA-D02B8F1E6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960D-9FA1-4C11-BE55-5433B3C09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22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477A21-5548-AC38-3169-857BA2CC3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CC5AA-4636-0BAD-899B-8B4DF31A7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05B75-792E-694E-A949-DAAA6798C6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FED81-1930-4968-BEE9-C5341117C06E}" type="datetime1">
              <a:rPr lang="sv-SE" smtClean="0"/>
              <a:t>2023-10-18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4B734-97F1-E57D-B052-BEC8E436DE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06BD64-7B11-82EA-B5D0-CEF4C044C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1960D-9FA1-4C11-BE55-5433B3C09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2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76848-48A3-4311-8D3C-A3129940C650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2023-10-18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4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ED2D22-BF2D-41F3-A2DC-1CE5EA2A81A5}" type="datetime1">
              <a:rPr lang="sv-SE" altLang="sv-SE" smtClean="0">
                <a:solidFill>
                  <a:srgbClr val="000000"/>
                </a:solidFill>
              </a:rPr>
              <a:t>2023-10-18</a:t>
            </a:fld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BAE717-A054-493B-A1BF-641F8EFEB0D1}" type="slidenum">
              <a:rPr lang="sv-SE" altLang="sv-S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84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.png"/><Relationship Id="rId21" Type="http://schemas.openxmlformats.org/officeDocument/2006/relationships/image" Target="../media/image25.png"/><Relationship Id="rId42" Type="http://schemas.openxmlformats.org/officeDocument/2006/relationships/customXml" Target="../ink/ink21.xml"/><Relationship Id="rId47" Type="http://schemas.openxmlformats.org/officeDocument/2006/relationships/image" Target="../media/image38.png"/><Relationship Id="rId63" Type="http://schemas.openxmlformats.org/officeDocument/2006/relationships/image" Target="../media/image46.png"/><Relationship Id="rId68" Type="http://schemas.openxmlformats.org/officeDocument/2006/relationships/customXml" Target="../ink/ink34.xml"/><Relationship Id="rId84" Type="http://schemas.openxmlformats.org/officeDocument/2006/relationships/customXml" Target="../ink/ink42.xml"/><Relationship Id="rId89" Type="http://schemas.openxmlformats.org/officeDocument/2006/relationships/image" Target="../media/image59.png"/><Relationship Id="rId112" Type="http://schemas.openxmlformats.org/officeDocument/2006/relationships/customXml" Target="../ink/ink56.xml"/><Relationship Id="rId16" Type="http://schemas.openxmlformats.org/officeDocument/2006/relationships/customXml" Target="../ink/ink8.xml"/><Relationship Id="rId107" Type="http://schemas.openxmlformats.org/officeDocument/2006/relationships/image" Target="../media/image68.png"/><Relationship Id="rId11" Type="http://schemas.openxmlformats.org/officeDocument/2006/relationships/image" Target="../media/image20.png"/><Relationship Id="rId32" Type="http://schemas.openxmlformats.org/officeDocument/2006/relationships/customXml" Target="../ink/ink16.xml"/><Relationship Id="rId37" Type="http://schemas.openxmlformats.org/officeDocument/2006/relationships/image" Target="../media/image33.png"/><Relationship Id="rId53" Type="http://schemas.openxmlformats.org/officeDocument/2006/relationships/image" Target="../media/image41.png"/><Relationship Id="rId58" Type="http://schemas.openxmlformats.org/officeDocument/2006/relationships/customXml" Target="../ink/ink29.xml"/><Relationship Id="rId74" Type="http://schemas.openxmlformats.org/officeDocument/2006/relationships/customXml" Target="../ink/ink37.xml"/><Relationship Id="rId79" Type="http://schemas.openxmlformats.org/officeDocument/2006/relationships/image" Target="../media/image54.png"/><Relationship Id="rId102" Type="http://schemas.openxmlformats.org/officeDocument/2006/relationships/customXml" Target="../ink/ink51.xml"/><Relationship Id="rId123" Type="http://schemas.openxmlformats.org/officeDocument/2006/relationships/image" Target="../media/image72.png"/><Relationship Id="rId128" Type="http://schemas.openxmlformats.org/officeDocument/2006/relationships/customXml" Target="../ink/ink64.xml"/><Relationship Id="rId5" Type="http://schemas.openxmlformats.org/officeDocument/2006/relationships/image" Target="../media/image17.png"/><Relationship Id="rId90" Type="http://schemas.openxmlformats.org/officeDocument/2006/relationships/customXml" Target="../ink/ink45.xml"/><Relationship Id="rId95" Type="http://schemas.openxmlformats.org/officeDocument/2006/relationships/image" Target="../media/image62.png"/><Relationship Id="rId22" Type="http://schemas.openxmlformats.org/officeDocument/2006/relationships/customXml" Target="../ink/ink11.xml"/><Relationship Id="rId27" Type="http://schemas.openxmlformats.org/officeDocument/2006/relationships/image" Target="../media/image28.png"/><Relationship Id="rId43" Type="http://schemas.openxmlformats.org/officeDocument/2006/relationships/image" Target="../media/image36.png"/><Relationship Id="rId48" Type="http://schemas.openxmlformats.org/officeDocument/2006/relationships/customXml" Target="../ink/ink24.xml"/><Relationship Id="rId64" Type="http://schemas.openxmlformats.org/officeDocument/2006/relationships/customXml" Target="../ink/ink32.xml"/><Relationship Id="rId69" Type="http://schemas.openxmlformats.org/officeDocument/2006/relationships/image" Target="../media/image49.png"/><Relationship Id="rId113" Type="http://schemas.openxmlformats.org/officeDocument/2006/relationships/image" Target="../media/image71.png"/><Relationship Id="rId118" Type="http://schemas.openxmlformats.org/officeDocument/2006/relationships/customXml" Target="../ink/ink59.xml"/><Relationship Id="rId80" Type="http://schemas.openxmlformats.org/officeDocument/2006/relationships/customXml" Target="../ink/ink40.xml"/><Relationship Id="rId85" Type="http://schemas.openxmlformats.org/officeDocument/2006/relationships/image" Target="../media/image57.png"/><Relationship Id="rId12" Type="http://schemas.openxmlformats.org/officeDocument/2006/relationships/customXml" Target="../ink/ink6.xml"/><Relationship Id="rId17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customXml" Target="../ink/ink19.xml"/><Relationship Id="rId59" Type="http://schemas.openxmlformats.org/officeDocument/2006/relationships/image" Target="../media/image44.png"/><Relationship Id="rId103" Type="http://schemas.openxmlformats.org/officeDocument/2006/relationships/image" Target="../media/image66.png"/><Relationship Id="rId108" Type="http://schemas.openxmlformats.org/officeDocument/2006/relationships/customXml" Target="../ink/ink54.xml"/><Relationship Id="rId124" Type="http://schemas.openxmlformats.org/officeDocument/2006/relationships/customXml" Target="../ink/ink62.xml"/><Relationship Id="rId129" Type="http://schemas.openxmlformats.org/officeDocument/2006/relationships/image" Target="../media/image75.png"/><Relationship Id="rId54" Type="http://schemas.openxmlformats.org/officeDocument/2006/relationships/customXml" Target="../ink/ink27.xml"/><Relationship Id="rId70" Type="http://schemas.openxmlformats.org/officeDocument/2006/relationships/customXml" Target="../ink/ink35.xml"/><Relationship Id="rId75" Type="http://schemas.openxmlformats.org/officeDocument/2006/relationships/image" Target="../media/image52.png"/><Relationship Id="rId91" Type="http://schemas.openxmlformats.org/officeDocument/2006/relationships/image" Target="../media/image60.png"/><Relationship Id="rId96" Type="http://schemas.openxmlformats.org/officeDocument/2006/relationships/customXml" Target="../ink/ink48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3.xml"/><Relationship Id="rId23" Type="http://schemas.openxmlformats.org/officeDocument/2006/relationships/image" Target="../media/image26.png"/><Relationship Id="rId28" Type="http://schemas.openxmlformats.org/officeDocument/2006/relationships/customXml" Target="../ink/ink14.xml"/><Relationship Id="rId49" Type="http://schemas.openxmlformats.org/officeDocument/2006/relationships/image" Target="../media/image39.png"/><Relationship Id="rId114" Type="http://schemas.openxmlformats.org/officeDocument/2006/relationships/customXml" Target="../ink/ink57.xml"/><Relationship Id="rId119" Type="http://schemas.openxmlformats.org/officeDocument/2006/relationships/image" Target="../media/image14.png"/><Relationship Id="rId44" Type="http://schemas.openxmlformats.org/officeDocument/2006/relationships/customXml" Target="../ink/ink22.xml"/><Relationship Id="rId60" Type="http://schemas.openxmlformats.org/officeDocument/2006/relationships/customXml" Target="../ink/ink30.xml"/><Relationship Id="rId65" Type="http://schemas.openxmlformats.org/officeDocument/2006/relationships/image" Target="../media/image47.png"/><Relationship Id="rId81" Type="http://schemas.openxmlformats.org/officeDocument/2006/relationships/image" Target="../media/image55.png"/><Relationship Id="rId86" Type="http://schemas.openxmlformats.org/officeDocument/2006/relationships/customXml" Target="../ink/ink43.xml"/><Relationship Id="rId130" Type="http://schemas.openxmlformats.org/officeDocument/2006/relationships/customXml" Target="../ink/ink65.xml"/><Relationship Id="rId13" Type="http://schemas.openxmlformats.org/officeDocument/2006/relationships/image" Target="../media/image21.png"/><Relationship Id="rId18" Type="http://schemas.openxmlformats.org/officeDocument/2006/relationships/customXml" Target="../ink/ink9.xml"/><Relationship Id="rId39" Type="http://schemas.openxmlformats.org/officeDocument/2006/relationships/image" Target="../media/image34.png"/><Relationship Id="rId109" Type="http://schemas.openxmlformats.org/officeDocument/2006/relationships/image" Target="../media/image69.png"/><Relationship Id="rId34" Type="http://schemas.openxmlformats.org/officeDocument/2006/relationships/customXml" Target="../ink/ink17.xml"/><Relationship Id="rId50" Type="http://schemas.openxmlformats.org/officeDocument/2006/relationships/customXml" Target="../ink/ink25.xml"/><Relationship Id="rId55" Type="http://schemas.openxmlformats.org/officeDocument/2006/relationships/image" Target="../media/image42.png"/><Relationship Id="rId76" Type="http://schemas.openxmlformats.org/officeDocument/2006/relationships/customXml" Target="../ink/ink38.xml"/><Relationship Id="rId97" Type="http://schemas.openxmlformats.org/officeDocument/2006/relationships/image" Target="../media/image63.png"/><Relationship Id="rId104" Type="http://schemas.openxmlformats.org/officeDocument/2006/relationships/customXml" Target="../ink/ink52.xml"/><Relationship Id="rId120" Type="http://schemas.openxmlformats.org/officeDocument/2006/relationships/customXml" Target="../ink/ink60.xml"/><Relationship Id="rId125" Type="http://schemas.openxmlformats.org/officeDocument/2006/relationships/image" Target="../media/image73.png"/><Relationship Id="rId7" Type="http://schemas.openxmlformats.org/officeDocument/2006/relationships/image" Target="../media/image18.png"/><Relationship Id="rId71" Type="http://schemas.openxmlformats.org/officeDocument/2006/relationships/image" Target="../media/image50.png"/><Relationship Id="rId92" Type="http://schemas.openxmlformats.org/officeDocument/2006/relationships/customXml" Target="../ink/ink46.xml"/><Relationship Id="rId2" Type="http://schemas.openxmlformats.org/officeDocument/2006/relationships/customXml" Target="../ink/ink1.xml"/><Relationship Id="rId29" Type="http://schemas.openxmlformats.org/officeDocument/2006/relationships/image" Target="../media/image29.png"/><Relationship Id="rId24" Type="http://schemas.openxmlformats.org/officeDocument/2006/relationships/customXml" Target="../ink/ink12.xml"/><Relationship Id="rId40" Type="http://schemas.openxmlformats.org/officeDocument/2006/relationships/customXml" Target="../ink/ink20.xml"/><Relationship Id="rId45" Type="http://schemas.openxmlformats.org/officeDocument/2006/relationships/image" Target="../media/image37.png"/><Relationship Id="rId66" Type="http://schemas.openxmlformats.org/officeDocument/2006/relationships/customXml" Target="../ink/ink33.xml"/><Relationship Id="rId87" Type="http://schemas.openxmlformats.org/officeDocument/2006/relationships/image" Target="../media/image58.png"/><Relationship Id="rId110" Type="http://schemas.openxmlformats.org/officeDocument/2006/relationships/customXml" Target="../ink/ink55.xml"/><Relationship Id="rId115" Type="http://schemas.openxmlformats.org/officeDocument/2006/relationships/image" Target="../media/image12.png"/><Relationship Id="rId131" Type="http://schemas.openxmlformats.org/officeDocument/2006/relationships/customXml" Target="../ink/ink66.xml"/><Relationship Id="rId61" Type="http://schemas.openxmlformats.org/officeDocument/2006/relationships/image" Target="../media/image45.png"/><Relationship Id="rId82" Type="http://schemas.openxmlformats.org/officeDocument/2006/relationships/customXml" Target="../ink/ink41.xml"/><Relationship Id="rId19" Type="http://schemas.openxmlformats.org/officeDocument/2006/relationships/image" Target="../media/image24.png"/><Relationship Id="rId14" Type="http://schemas.openxmlformats.org/officeDocument/2006/relationships/customXml" Target="../ink/ink7.xml"/><Relationship Id="rId30" Type="http://schemas.openxmlformats.org/officeDocument/2006/relationships/customXml" Target="../ink/ink15.xml"/><Relationship Id="rId35" Type="http://schemas.openxmlformats.org/officeDocument/2006/relationships/image" Target="../media/image32.png"/><Relationship Id="rId56" Type="http://schemas.openxmlformats.org/officeDocument/2006/relationships/customXml" Target="../ink/ink28.xml"/><Relationship Id="rId77" Type="http://schemas.openxmlformats.org/officeDocument/2006/relationships/image" Target="../media/image53.png"/><Relationship Id="rId100" Type="http://schemas.openxmlformats.org/officeDocument/2006/relationships/customXml" Target="../ink/ink50.xml"/><Relationship Id="rId105" Type="http://schemas.openxmlformats.org/officeDocument/2006/relationships/image" Target="../media/image67.png"/><Relationship Id="rId126" Type="http://schemas.openxmlformats.org/officeDocument/2006/relationships/customXml" Target="../ink/ink63.xml"/><Relationship Id="rId8" Type="http://schemas.openxmlformats.org/officeDocument/2006/relationships/customXml" Target="../ink/ink4.xml"/><Relationship Id="rId51" Type="http://schemas.openxmlformats.org/officeDocument/2006/relationships/image" Target="../media/image40.png"/><Relationship Id="rId72" Type="http://schemas.openxmlformats.org/officeDocument/2006/relationships/customXml" Target="../ink/ink36.xml"/><Relationship Id="rId93" Type="http://schemas.openxmlformats.org/officeDocument/2006/relationships/image" Target="../media/image61.png"/><Relationship Id="rId98" Type="http://schemas.openxmlformats.org/officeDocument/2006/relationships/customXml" Target="../ink/ink49.xml"/><Relationship Id="rId121" Type="http://schemas.openxmlformats.org/officeDocument/2006/relationships/image" Target="../media/image15.png"/><Relationship Id="rId3" Type="http://schemas.openxmlformats.org/officeDocument/2006/relationships/image" Target="../media/image16.png"/><Relationship Id="rId25" Type="http://schemas.openxmlformats.org/officeDocument/2006/relationships/image" Target="../media/image27.png"/><Relationship Id="rId46" Type="http://schemas.openxmlformats.org/officeDocument/2006/relationships/customXml" Target="../ink/ink23.xml"/><Relationship Id="rId67" Type="http://schemas.openxmlformats.org/officeDocument/2006/relationships/image" Target="../media/image48.png"/><Relationship Id="rId116" Type="http://schemas.openxmlformats.org/officeDocument/2006/relationships/customXml" Target="../ink/ink58.xml"/><Relationship Id="rId20" Type="http://schemas.openxmlformats.org/officeDocument/2006/relationships/customXml" Target="../ink/ink10.xml"/><Relationship Id="rId41" Type="http://schemas.openxmlformats.org/officeDocument/2006/relationships/image" Target="../media/image35.png"/><Relationship Id="rId62" Type="http://schemas.openxmlformats.org/officeDocument/2006/relationships/customXml" Target="../ink/ink31.xml"/><Relationship Id="rId83" Type="http://schemas.openxmlformats.org/officeDocument/2006/relationships/image" Target="../media/image56.png"/><Relationship Id="rId88" Type="http://schemas.openxmlformats.org/officeDocument/2006/relationships/customXml" Target="../ink/ink44.xml"/><Relationship Id="rId111" Type="http://schemas.openxmlformats.org/officeDocument/2006/relationships/image" Target="../media/image70.png"/><Relationship Id="rId132" Type="http://schemas.openxmlformats.org/officeDocument/2006/relationships/image" Target="../media/image76.png"/><Relationship Id="rId15" Type="http://schemas.openxmlformats.org/officeDocument/2006/relationships/image" Target="../media/image22.png"/><Relationship Id="rId36" Type="http://schemas.openxmlformats.org/officeDocument/2006/relationships/customXml" Target="../ink/ink18.xml"/><Relationship Id="rId57" Type="http://schemas.openxmlformats.org/officeDocument/2006/relationships/image" Target="../media/image43.png"/><Relationship Id="rId106" Type="http://schemas.openxmlformats.org/officeDocument/2006/relationships/customXml" Target="../ink/ink53.xml"/><Relationship Id="rId127" Type="http://schemas.openxmlformats.org/officeDocument/2006/relationships/image" Target="../media/image74.png"/><Relationship Id="rId10" Type="http://schemas.openxmlformats.org/officeDocument/2006/relationships/customXml" Target="../ink/ink5.xml"/><Relationship Id="rId31" Type="http://schemas.openxmlformats.org/officeDocument/2006/relationships/image" Target="../media/image30.png"/><Relationship Id="rId52" Type="http://schemas.openxmlformats.org/officeDocument/2006/relationships/customXml" Target="../ink/ink26.xml"/><Relationship Id="rId73" Type="http://schemas.openxmlformats.org/officeDocument/2006/relationships/image" Target="../media/image51.png"/><Relationship Id="rId78" Type="http://schemas.openxmlformats.org/officeDocument/2006/relationships/customXml" Target="../ink/ink39.xml"/><Relationship Id="rId94" Type="http://schemas.openxmlformats.org/officeDocument/2006/relationships/customXml" Target="../ink/ink47.xml"/><Relationship Id="rId99" Type="http://schemas.openxmlformats.org/officeDocument/2006/relationships/image" Target="../media/image64.png"/><Relationship Id="rId101" Type="http://schemas.openxmlformats.org/officeDocument/2006/relationships/image" Target="../media/image65.png"/><Relationship Id="rId122" Type="http://schemas.openxmlformats.org/officeDocument/2006/relationships/customXml" Target="../ink/ink61.xml"/><Relationship Id="rId4" Type="http://schemas.openxmlformats.org/officeDocument/2006/relationships/customXml" Target="../ink/ink2.xml"/><Relationship Id="rId9" Type="http://schemas.openxmlformats.org/officeDocument/2006/relationships/image" Target="../media/image19.png"/><Relationship Id="rId26" Type="http://schemas.openxmlformats.org/officeDocument/2006/relationships/customXml" Target="../ink/ink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87.xml"/><Relationship Id="rId21" Type="http://schemas.openxmlformats.org/officeDocument/2006/relationships/customXml" Target="../ink/ink82.xml"/><Relationship Id="rId42" Type="http://schemas.openxmlformats.org/officeDocument/2006/relationships/customXml" Target="../ink/ink103.xml"/><Relationship Id="rId47" Type="http://schemas.openxmlformats.org/officeDocument/2006/relationships/customXml" Target="../ink/ink108.xml"/><Relationship Id="rId63" Type="http://schemas.openxmlformats.org/officeDocument/2006/relationships/customXml" Target="../ink/ink122.xml"/><Relationship Id="rId68" Type="http://schemas.openxmlformats.org/officeDocument/2006/relationships/customXml" Target="../ink/ink126.xml"/><Relationship Id="rId7" Type="http://schemas.openxmlformats.org/officeDocument/2006/relationships/customXml" Target="../ink/ink70.xml"/><Relationship Id="rId2" Type="http://schemas.openxmlformats.org/officeDocument/2006/relationships/image" Target="../media/image81.jpeg"/><Relationship Id="rId16" Type="http://schemas.openxmlformats.org/officeDocument/2006/relationships/image" Target="../media/image84.png"/><Relationship Id="rId29" Type="http://schemas.openxmlformats.org/officeDocument/2006/relationships/customXml" Target="../ink/ink90.xml"/><Relationship Id="rId11" Type="http://schemas.openxmlformats.org/officeDocument/2006/relationships/customXml" Target="../ink/ink74.xml"/><Relationship Id="rId24" Type="http://schemas.openxmlformats.org/officeDocument/2006/relationships/customXml" Target="../ink/ink85.xml"/><Relationship Id="rId32" Type="http://schemas.openxmlformats.org/officeDocument/2006/relationships/customXml" Target="../ink/ink93.xml"/><Relationship Id="rId37" Type="http://schemas.openxmlformats.org/officeDocument/2006/relationships/customXml" Target="../ink/ink98.xml"/><Relationship Id="rId40" Type="http://schemas.openxmlformats.org/officeDocument/2006/relationships/customXml" Target="../ink/ink101.xml"/><Relationship Id="rId45" Type="http://schemas.openxmlformats.org/officeDocument/2006/relationships/customXml" Target="../ink/ink106.xml"/><Relationship Id="rId53" Type="http://schemas.openxmlformats.org/officeDocument/2006/relationships/customXml" Target="../ink/ink113.xml"/><Relationship Id="rId58" Type="http://schemas.openxmlformats.org/officeDocument/2006/relationships/customXml" Target="../ink/ink117.xml"/><Relationship Id="rId66" Type="http://schemas.openxmlformats.org/officeDocument/2006/relationships/customXml" Target="../ink/ink125.xml"/><Relationship Id="rId5" Type="http://schemas.openxmlformats.org/officeDocument/2006/relationships/customXml" Target="../ink/ink68.xml"/><Relationship Id="rId61" Type="http://schemas.openxmlformats.org/officeDocument/2006/relationships/customXml" Target="../ink/ink120.xml"/><Relationship Id="rId19" Type="http://schemas.openxmlformats.org/officeDocument/2006/relationships/customXml" Target="../ink/ink80.xml"/><Relationship Id="rId14" Type="http://schemas.openxmlformats.org/officeDocument/2006/relationships/customXml" Target="../ink/ink76.xml"/><Relationship Id="rId22" Type="http://schemas.openxmlformats.org/officeDocument/2006/relationships/customXml" Target="../ink/ink83.xml"/><Relationship Id="rId27" Type="http://schemas.openxmlformats.org/officeDocument/2006/relationships/customXml" Target="../ink/ink88.xml"/><Relationship Id="rId30" Type="http://schemas.openxmlformats.org/officeDocument/2006/relationships/customXml" Target="../ink/ink91.xml"/><Relationship Id="rId35" Type="http://schemas.openxmlformats.org/officeDocument/2006/relationships/customXml" Target="../ink/ink96.xml"/><Relationship Id="rId43" Type="http://schemas.openxmlformats.org/officeDocument/2006/relationships/customXml" Target="../ink/ink104.xml"/><Relationship Id="rId48" Type="http://schemas.openxmlformats.org/officeDocument/2006/relationships/image" Target="../media/image85.png"/><Relationship Id="rId56" Type="http://schemas.openxmlformats.org/officeDocument/2006/relationships/image" Target="../media/image86.png"/><Relationship Id="rId64" Type="http://schemas.openxmlformats.org/officeDocument/2006/relationships/customXml" Target="../ink/ink123.xml"/><Relationship Id="rId69" Type="http://schemas.openxmlformats.org/officeDocument/2006/relationships/customXml" Target="../ink/ink127.xml"/><Relationship Id="rId8" Type="http://schemas.openxmlformats.org/officeDocument/2006/relationships/customXml" Target="../ink/ink71.xml"/><Relationship Id="rId51" Type="http://schemas.openxmlformats.org/officeDocument/2006/relationships/customXml" Target="../ink/ink111.xml"/><Relationship Id="rId3" Type="http://schemas.openxmlformats.org/officeDocument/2006/relationships/customXml" Target="../ink/ink67.xml"/><Relationship Id="rId12" Type="http://schemas.openxmlformats.org/officeDocument/2006/relationships/customXml" Target="../ink/ink75.xml"/><Relationship Id="rId17" Type="http://schemas.openxmlformats.org/officeDocument/2006/relationships/customXml" Target="../ink/ink78.xml"/><Relationship Id="rId25" Type="http://schemas.openxmlformats.org/officeDocument/2006/relationships/customXml" Target="../ink/ink86.xml"/><Relationship Id="rId33" Type="http://schemas.openxmlformats.org/officeDocument/2006/relationships/customXml" Target="../ink/ink94.xml"/><Relationship Id="rId38" Type="http://schemas.openxmlformats.org/officeDocument/2006/relationships/customXml" Target="../ink/ink99.xml"/><Relationship Id="rId46" Type="http://schemas.openxmlformats.org/officeDocument/2006/relationships/customXml" Target="../ink/ink107.xml"/><Relationship Id="rId59" Type="http://schemas.openxmlformats.org/officeDocument/2006/relationships/customXml" Target="../ink/ink118.xml"/><Relationship Id="rId67" Type="http://schemas.openxmlformats.org/officeDocument/2006/relationships/image" Target="../media/image87.png"/><Relationship Id="rId20" Type="http://schemas.openxmlformats.org/officeDocument/2006/relationships/customXml" Target="../ink/ink81.xml"/><Relationship Id="rId41" Type="http://schemas.openxmlformats.org/officeDocument/2006/relationships/customXml" Target="../ink/ink102.xml"/><Relationship Id="rId54" Type="http://schemas.openxmlformats.org/officeDocument/2006/relationships/customXml" Target="../ink/ink114.xml"/><Relationship Id="rId62" Type="http://schemas.openxmlformats.org/officeDocument/2006/relationships/customXml" Target="../ink/ink121.xml"/><Relationship Id="rId70" Type="http://schemas.openxmlformats.org/officeDocument/2006/relationships/customXml" Target="../ink/ink128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69.xml"/><Relationship Id="rId15" Type="http://schemas.openxmlformats.org/officeDocument/2006/relationships/customXml" Target="../ink/ink77.xml"/><Relationship Id="rId23" Type="http://schemas.openxmlformats.org/officeDocument/2006/relationships/customXml" Target="../ink/ink84.xml"/><Relationship Id="rId28" Type="http://schemas.openxmlformats.org/officeDocument/2006/relationships/customXml" Target="../ink/ink89.xml"/><Relationship Id="rId36" Type="http://schemas.openxmlformats.org/officeDocument/2006/relationships/customXml" Target="../ink/ink97.xml"/><Relationship Id="rId49" Type="http://schemas.openxmlformats.org/officeDocument/2006/relationships/customXml" Target="../ink/ink109.xml"/><Relationship Id="rId57" Type="http://schemas.openxmlformats.org/officeDocument/2006/relationships/customXml" Target="../ink/ink116.xml"/><Relationship Id="rId10" Type="http://schemas.openxmlformats.org/officeDocument/2006/relationships/customXml" Target="../ink/ink73.xml"/><Relationship Id="rId31" Type="http://schemas.openxmlformats.org/officeDocument/2006/relationships/customXml" Target="../ink/ink92.xml"/><Relationship Id="rId44" Type="http://schemas.openxmlformats.org/officeDocument/2006/relationships/customXml" Target="../ink/ink105.xml"/><Relationship Id="rId52" Type="http://schemas.openxmlformats.org/officeDocument/2006/relationships/customXml" Target="../ink/ink112.xml"/><Relationship Id="rId60" Type="http://schemas.openxmlformats.org/officeDocument/2006/relationships/customXml" Target="../ink/ink119.xml"/><Relationship Id="rId65" Type="http://schemas.openxmlformats.org/officeDocument/2006/relationships/customXml" Target="../ink/ink124.xml"/><Relationship Id="rId4" Type="http://schemas.openxmlformats.org/officeDocument/2006/relationships/image" Target="../media/image82.png"/><Relationship Id="rId9" Type="http://schemas.openxmlformats.org/officeDocument/2006/relationships/customXml" Target="../ink/ink72.xml"/><Relationship Id="rId13" Type="http://schemas.openxmlformats.org/officeDocument/2006/relationships/image" Target="../media/image83.png"/><Relationship Id="rId18" Type="http://schemas.openxmlformats.org/officeDocument/2006/relationships/customXml" Target="../ink/ink79.xml"/><Relationship Id="rId39" Type="http://schemas.openxmlformats.org/officeDocument/2006/relationships/customXml" Target="../ink/ink100.xml"/><Relationship Id="rId34" Type="http://schemas.openxmlformats.org/officeDocument/2006/relationships/customXml" Target="../ink/ink95.xml"/><Relationship Id="rId50" Type="http://schemas.openxmlformats.org/officeDocument/2006/relationships/customXml" Target="../ink/ink110.xml"/><Relationship Id="rId55" Type="http://schemas.openxmlformats.org/officeDocument/2006/relationships/customXml" Target="../ink/ink1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Peter@Lohmander.com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ohmander.com/Information/Ref.ht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08713-E699-8459-D441-A80B46410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909" y="1555786"/>
            <a:ext cx="7350826" cy="2186524"/>
          </a:xfrm>
        </p:spPr>
        <p:txBody>
          <a:bodyPr>
            <a:normAutofit fontScale="90000"/>
          </a:bodyPr>
          <a:lstStyle/>
          <a:p>
            <a:pPr algn="ctr"/>
            <a:r>
              <a:rPr lang="sv-SE" b="1" i="1" dirty="0">
                <a:latin typeface="Arial Black" panose="020B0A04020102020204" pitchFamily="34" charset="0"/>
                <a:cs typeface="Aharoni" panose="02010803020104030203" pitchFamily="2" charset="-79"/>
              </a:rPr>
              <a:t>Ekonomiskt Optimalt </a:t>
            </a:r>
            <a:br>
              <a:rPr lang="sv-SE" b="1" i="1" dirty="0"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sv-SE" b="1" i="1" dirty="0">
                <a:latin typeface="Arial Black" panose="020B0A04020102020204" pitchFamily="34" charset="0"/>
                <a:cs typeface="Aharoni" panose="02010803020104030203" pitchFamily="2" charset="-79"/>
              </a:rPr>
              <a:t>och </a:t>
            </a:r>
            <a:br>
              <a:rPr lang="sv-SE" b="1" i="1" dirty="0"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sv-SE" b="1" i="1" dirty="0">
                <a:latin typeface="Arial Black" panose="020B0A04020102020204" pitchFamily="34" charset="0"/>
                <a:cs typeface="Aharoni" panose="02010803020104030203" pitchFamily="2" charset="-79"/>
              </a:rPr>
              <a:t>Miljömässigt Rationellt </a:t>
            </a:r>
            <a:br>
              <a:rPr lang="sv-SE" b="1" i="1" dirty="0"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sv-SE" b="1" i="1" dirty="0">
                <a:latin typeface="Arial Black" panose="020B0A04020102020204" pitchFamily="34" charset="0"/>
                <a:cs typeface="Aharoni" panose="02010803020104030203" pitchFamily="2" charset="-79"/>
              </a:rPr>
              <a:t>Hyggesfritt Skogsbruk</a:t>
            </a:r>
            <a:br>
              <a:rPr lang="sv-SE" b="1" i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sv-SE" b="1" i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sv-SE" sz="2200" b="1" i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sv-SE" b="1" i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b="1" i="1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6" name="Picture 2" descr="c/o Väven Skogen 2023">
            <a:extLst>
              <a:ext uri="{FF2B5EF4-FFF2-40B4-BE49-F238E27FC236}">
                <a16:creationId xmlns:a16="http://schemas.microsoft.com/office/drawing/2014/main" id="{DAE52FC0-CADD-F7AC-5093-51B48414B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696" y="3103727"/>
            <a:ext cx="7180304" cy="375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C4E6D2-F82D-4216-5D9E-2361FB8B6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47548" cy="4604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3C04EE-30E9-7D23-D597-08CCD236C4C9}"/>
              </a:ext>
            </a:extLst>
          </p:cNvPr>
          <p:cNvSpPr txBox="1"/>
          <p:nvPr/>
        </p:nvSpPr>
        <p:spPr>
          <a:xfrm>
            <a:off x="142503" y="4604764"/>
            <a:ext cx="50945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Peter Lohmander</a:t>
            </a:r>
            <a:b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Optimal Solutions</a:t>
            </a:r>
            <a:b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b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Professor i Skoglig Företagsekonomi </a:t>
            </a:r>
            <a:b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med inriktning mot Ekonomisk Optimering SLU 2000 – 2015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E58AE9-5F6C-FF0B-038B-C47CCB1EAF74}"/>
              </a:ext>
            </a:extLst>
          </p:cNvPr>
          <p:cNvSpPr txBox="1"/>
          <p:nvPr/>
        </p:nvSpPr>
        <p:spPr>
          <a:xfrm>
            <a:off x="10411112" y="3542255"/>
            <a:ext cx="1726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2023-11-04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9B7308-719C-6FED-2188-8A25A4A42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960D-9FA1-4C11-BE55-5433B3C09698}" type="slidenum">
              <a:rPr lang="en-US" smtClean="0"/>
              <a:t>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4027F3-44EE-B358-E7CA-095E5074C9D8}"/>
              </a:ext>
            </a:extLst>
          </p:cNvPr>
          <p:cNvSpPr txBox="1"/>
          <p:nvPr/>
        </p:nvSpPr>
        <p:spPr>
          <a:xfrm>
            <a:off x="8832366" y="6189573"/>
            <a:ext cx="2874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Version 2023-10-18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366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eter Lohmander">
            <a:extLst>
              <a:ext uri="{FF2B5EF4-FFF2-40B4-BE49-F238E27FC236}">
                <a16:creationId xmlns:a16="http://schemas.microsoft.com/office/drawing/2014/main" id="{58518235-A261-B304-E2DD-D44D8D8FA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181" y="0"/>
            <a:ext cx="10358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CC61AA-9A87-1F3E-EC61-6547CFFF09BA}"/>
              </a:ext>
            </a:extLst>
          </p:cNvPr>
          <p:cNvSpPr txBox="1"/>
          <p:nvPr/>
        </p:nvSpPr>
        <p:spPr>
          <a:xfrm>
            <a:off x="66675" y="276493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Skotaren tar sig fram mellan träden med rejäla timmerstockar.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33A464-96B0-A20E-FAFD-EDC7C964D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960D-9FA1-4C11-BE55-5433B3C096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90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557E73-1487-FCAC-CC65-ED8C0E36C9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8959"/>
            <a:ext cx="9144000" cy="1301241"/>
          </a:xfrm>
        </p:spPr>
        <p:txBody>
          <a:bodyPr/>
          <a:lstStyle/>
          <a:p>
            <a:pPr algn="l"/>
            <a:r>
              <a:rPr lang="sv-SE" b="1" i="1" dirty="0">
                <a:solidFill>
                  <a:srgbClr val="00B050"/>
                </a:solidFill>
              </a:rPr>
              <a:t>Hyggesfritt skogsbruk:</a:t>
            </a:r>
            <a:endParaRPr lang="en-US" b="1" i="1" dirty="0">
              <a:solidFill>
                <a:srgbClr val="00B050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B1D6F28-014C-7302-8D6A-5DED64F44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65168"/>
            <a:ext cx="9144000" cy="2727664"/>
          </a:xfrm>
        </p:spPr>
        <p:txBody>
          <a:bodyPr>
            <a:noAutofit/>
          </a:bodyPr>
          <a:lstStyle/>
          <a:p>
            <a:pPr algn="l"/>
            <a:r>
              <a:rPr lang="sv-SE" sz="3600" b="1" dirty="0">
                <a:solidFill>
                  <a:srgbClr val="FF0000"/>
                </a:solidFill>
              </a:rPr>
              <a:t>#5.</a:t>
            </a:r>
            <a:r>
              <a:rPr lang="sv-SE" sz="3600" b="1" dirty="0"/>
              <a:t> Det finns goda exempel i Sverige.</a:t>
            </a:r>
          </a:p>
          <a:p>
            <a:pPr algn="l"/>
            <a:r>
              <a:rPr lang="sv-SE" sz="3600" b="1" dirty="0">
                <a:solidFill>
                  <a:srgbClr val="FF0000"/>
                </a:solidFill>
              </a:rPr>
              <a:t>#6.</a:t>
            </a:r>
            <a:r>
              <a:rPr lang="sv-SE" sz="3600" b="1" dirty="0"/>
              <a:t> Grundlig forskning har bedrivits i flera år.</a:t>
            </a:r>
          </a:p>
          <a:p>
            <a:pPr algn="l"/>
            <a:r>
              <a:rPr lang="sv-SE" sz="3600" b="1" dirty="0">
                <a:solidFill>
                  <a:srgbClr val="FF0000"/>
                </a:solidFill>
              </a:rPr>
              <a:t>#7.</a:t>
            </a:r>
            <a:r>
              <a:rPr lang="sv-SE" sz="3600" b="1" dirty="0"/>
              <a:t> Man kan optimera hyggesfritt skogsbruk.</a:t>
            </a:r>
          </a:p>
          <a:p>
            <a:pPr algn="l"/>
            <a:r>
              <a:rPr lang="sv-SE" sz="3600" b="1" dirty="0">
                <a:solidFill>
                  <a:srgbClr val="FF0000"/>
                </a:solidFill>
              </a:rPr>
              <a:t>#8.</a:t>
            </a:r>
            <a:r>
              <a:rPr lang="sv-SE" sz="3600" b="1" dirty="0"/>
              <a:t> Nu ska vi se hur detta kan göras.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640743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E71D87-823A-DE66-0AB2-F71A1B4F6D60}"/>
              </a:ext>
            </a:extLst>
          </p:cNvPr>
          <p:cNvSpPr txBox="1"/>
          <p:nvPr/>
        </p:nvSpPr>
        <p:spPr>
          <a:xfrm>
            <a:off x="1163782" y="938119"/>
            <a:ext cx="827578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Metod 1.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Man kan optimera beslutsregler för skogen som helhet.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lang="sv-SE" sz="4000" b="1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v1: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Hur mycket av virkesförrådet bör lämnas kvar efter varje gallring?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4000" b="1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40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</a:rPr>
              <a:t>t:</a:t>
            </a:r>
            <a:r>
              <a:rPr lang="sv-SE" sz="4000" b="1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</a:rPr>
              <a:t> Hur ofta bör man gallra?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4000" b="1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59003-183A-F5D4-F6FA-E3610D8E1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960D-9FA1-4C11-BE55-5433B3C096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99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534032" y="2310713"/>
            <a:ext cx="2036465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039762" y="3975390"/>
            <a:ext cx="4300152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2006177" y="1946649"/>
            <a:ext cx="79130" cy="3366965"/>
          </a:xfrm>
          <a:prstGeom prst="rect">
            <a:avLst/>
          </a:prstGeom>
          <a:solidFill>
            <a:srgbClr val="423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909937" y="5120672"/>
            <a:ext cx="6031523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8142331" y="4910211"/>
            <a:ext cx="173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Tid</a:t>
            </a:r>
            <a:endParaRPr kumimoji="0" lang="sv-SE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1869804" y="1498236"/>
            <a:ext cx="3328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Virkesförråd per hektar 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1681337" y="5358623"/>
            <a:ext cx="614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0</a:t>
            </a:r>
          </a:p>
        </p:txBody>
      </p:sp>
      <p:sp>
        <p:nvSpPr>
          <p:cNvPr id="12" name="Rektangel 11"/>
          <p:cNvSpPr/>
          <p:nvPr/>
        </p:nvSpPr>
        <p:spPr>
          <a:xfrm>
            <a:off x="1421372" y="4910211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ktangel 14"/>
          <p:cNvSpPr/>
          <p:nvPr/>
        </p:nvSpPr>
        <p:spPr>
          <a:xfrm>
            <a:off x="1909937" y="2377472"/>
            <a:ext cx="96240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ktangel 16"/>
          <p:cNvSpPr/>
          <p:nvPr/>
        </p:nvSpPr>
        <p:spPr>
          <a:xfrm>
            <a:off x="1436731" y="2192365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v0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Rak 18"/>
          <p:cNvCxnSpPr/>
          <p:nvPr/>
        </p:nvCxnSpPr>
        <p:spPr>
          <a:xfrm>
            <a:off x="2085307" y="2423191"/>
            <a:ext cx="79606" cy="16863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Kurva 27"/>
          <p:cNvCxnSpPr/>
          <p:nvPr/>
        </p:nvCxnSpPr>
        <p:spPr>
          <a:xfrm flipV="1">
            <a:off x="2200671" y="3019311"/>
            <a:ext cx="2294792" cy="1063869"/>
          </a:xfrm>
          <a:prstGeom prst="curvedConnector3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Kurva 28"/>
          <p:cNvCxnSpPr/>
          <p:nvPr/>
        </p:nvCxnSpPr>
        <p:spPr>
          <a:xfrm flipV="1">
            <a:off x="4579924" y="3012030"/>
            <a:ext cx="2294792" cy="1063869"/>
          </a:xfrm>
          <a:prstGeom prst="curvedConnector3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k 29"/>
          <p:cNvCxnSpPr/>
          <p:nvPr/>
        </p:nvCxnSpPr>
        <p:spPr>
          <a:xfrm>
            <a:off x="4491418" y="3019311"/>
            <a:ext cx="88506" cy="10638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k 31"/>
          <p:cNvCxnSpPr/>
          <p:nvPr/>
        </p:nvCxnSpPr>
        <p:spPr>
          <a:xfrm>
            <a:off x="6870671" y="2994291"/>
            <a:ext cx="88506" cy="10638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Kurva 32"/>
          <p:cNvCxnSpPr/>
          <p:nvPr/>
        </p:nvCxnSpPr>
        <p:spPr>
          <a:xfrm flipV="1">
            <a:off x="6994935" y="2977016"/>
            <a:ext cx="2294792" cy="1063869"/>
          </a:xfrm>
          <a:prstGeom prst="curvedConnector3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ktangel 33"/>
          <p:cNvSpPr/>
          <p:nvPr/>
        </p:nvSpPr>
        <p:spPr>
          <a:xfrm>
            <a:off x="1898971" y="4052335"/>
            <a:ext cx="96240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ktangel 34"/>
          <p:cNvSpPr/>
          <p:nvPr/>
        </p:nvSpPr>
        <p:spPr>
          <a:xfrm>
            <a:off x="1386200" y="3825495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v1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ktangel 35"/>
          <p:cNvSpPr/>
          <p:nvPr/>
        </p:nvSpPr>
        <p:spPr>
          <a:xfrm>
            <a:off x="2164913" y="5279543"/>
            <a:ext cx="2415011" cy="457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ktangel 36"/>
          <p:cNvSpPr/>
          <p:nvPr/>
        </p:nvSpPr>
        <p:spPr>
          <a:xfrm>
            <a:off x="4579924" y="5415554"/>
            <a:ext cx="2415011" cy="457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ktangel 37"/>
          <p:cNvSpPr/>
          <p:nvPr/>
        </p:nvSpPr>
        <p:spPr>
          <a:xfrm>
            <a:off x="3205208" y="5342094"/>
            <a:ext cx="232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ruta 39"/>
          <p:cNvSpPr txBox="1"/>
          <p:nvPr/>
        </p:nvSpPr>
        <p:spPr>
          <a:xfrm>
            <a:off x="8069219" y="586906"/>
            <a:ext cx="3906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ktangel 37">
            <a:extLst>
              <a:ext uri="{FF2B5EF4-FFF2-40B4-BE49-F238E27FC236}">
                <a16:creationId xmlns:a16="http://schemas.microsoft.com/office/drawing/2014/main" id="{85D54D30-209A-65CC-5860-3AF788E96D82}"/>
              </a:ext>
            </a:extLst>
          </p:cNvPr>
          <p:cNvSpPr/>
          <p:nvPr/>
        </p:nvSpPr>
        <p:spPr>
          <a:xfrm>
            <a:off x="5611001" y="5525770"/>
            <a:ext cx="232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0D562F-C3BF-3DB4-B477-A4C7217F2614}"/>
              </a:ext>
            </a:extLst>
          </p:cNvPr>
          <p:cNvSpPr txBox="1"/>
          <p:nvPr/>
        </p:nvSpPr>
        <p:spPr>
          <a:xfrm>
            <a:off x="1511993" y="574174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highlight>
                  <a:srgbClr val="FFFF00"/>
                </a:highlight>
              </a:rPr>
              <a:t>Gallring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337DF9-9381-6007-67CC-17A33B6725B1}"/>
              </a:ext>
            </a:extLst>
          </p:cNvPr>
          <p:cNvSpPr txBox="1"/>
          <p:nvPr/>
        </p:nvSpPr>
        <p:spPr>
          <a:xfrm>
            <a:off x="4115694" y="574174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highlight>
                  <a:srgbClr val="FFFF00"/>
                </a:highlight>
              </a:rPr>
              <a:t>Gallring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4B2DD3-CF55-8F5F-1581-F3FF6CD63630}"/>
              </a:ext>
            </a:extLst>
          </p:cNvPr>
          <p:cNvSpPr txBox="1"/>
          <p:nvPr/>
        </p:nvSpPr>
        <p:spPr>
          <a:xfrm>
            <a:off x="6530705" y="574174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highlight>
                  <a:srgbClr val="FFFF00"/>
                </a:highlight>
              </a:rPr>
              <a:t>Gallring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3590BA-D0AD-3A18-8560-D165DCA0ED59}"/>
              </a:ext>
            </a:extLst>
          </p:cNvPr>
          <p:cNvSpPr txBox="1"/>
          <p:nvPr/>
        </p:nvSpPr>
        <p:spPr>
          <a:xfrm>
            <a:off x="5611001" y="394674"/>
            <a:ext cx="230184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v-SE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Exempel på hur virkesförrådet</a:t>
            </a:r>
          </a:p>
          <a:p>
            <a:r>
              <a:rPr kumimoji="0" lang="sv-SE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per hektar ändras med tiden vid</a:t>
            </a:r>
          </a:p>
          <a:p>
            <a:r>
              <a:rPr kumimoji="0" lang="sv-SE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hyggesfritt skogsbruk. 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EA40B08A-E604-587B-DF69-004EEFDE2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975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534032" y="2310713"/>
            <a:ext cx="2036465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039762" y="4001157"/>
            <a:ext cx="4300152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2006177" y="1946649"/>
            <a:ext cx="79130" cy="3366965"/>
          </a:xfrm>
          <a:prstGeom prst="rect">
            <a:avLst/>
          </a:prstGeom>
          <a:solidFill>
            <a:srgbClr val="423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909937" y="5120672"/>
            <a:ext cx="6031523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8142331" y="4910211"/>
            <a:ext cx="173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Tid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1869804" y="1498236"/>
            <a:ext cx="3328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Virkesförråd per hektar 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1681337" y="5358623"/>
            <a:ext cx="614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0</a:t>
            </a:r>
          </a:p>
        </p:txBody>
      </p:sp>
      <p:sp>
        <p:nvSpPr>
          <p:cNvPr id="12" name="Rektangel 11"/>
          <p:cNvSpPr/>
          <p:nvPr/>
        </p:nvSpPr>
        <p:spPr>
          <a:xfrm>
            <a:off x="1421372" y="4910211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ktangel 14"/>
          <p:cNvSpPr/>
          <p:nvPr/>
        </p:nvSpPr>
        <p:spPr>
          <a:xfrm>
            <a:off x="1909937" y="2377472"/>
            <a:ext cx="96240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ktangel 16"/>
          <p:cNvSpPr/>
          <p:nvPr/>
        </p:nvSpPr>
        <p:spPr>
          <a:xfrm>
            <a:off x="1436731" y="2192365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v0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Rak 18"/>
          <p:cNvCxnSpPr>
            <a:cxnSpLocks/>
          </p:cNvCxnSpPr>
          <p:nvPr/>
        </p:nvCxnSpPr>
        <p:spPr>
          <a:xfrm>
            <a:off x="2085307" y="2423191"/>
            <a:ext cx="96240" cy="1523418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Kurva 27"/>
          <p:cNvCxnSpPr>
            <a:cxnSpLocks/>
          </p:cNvCxnSpPr>
          <p:nvPr/>
        </p:nvCxnSpPr>
        <p:spPr>
          <a:xfrm flipV="1">
            <a:off x="2197325" y="3019311"/>
            <a:ext cx="2298138" cy="742445"/>
          </a:xfrm>
          <a:prstGeom prst="curvedConnector3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Kurva 28"/>
          <p:cNvCxnSpPr>
            <a:cxnSpLocks/>
          </p:cNvCxnSpPr>
          <p:nvPr/>
        </p:nvCxnSpPr>
        <p:spPr>
          <a:xfrm flipV="1">
            <a:off x="4578208" y="3012030"/>
            <a:ext cx="2296508" cy="813465"/>
          </a:xfrm>
          <a:prstGeom prst="curvedConnector3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k 29"/>
          <p:cNvCxnSpPr>
            <a:cxnSpLocks/>
          </p:cNvCxnSpPr>
          <p:nvPr/>
        </p:nvCxnSpPr>
        <p:spPr>
          <a:xfrm>
            <a:off x="4474550" y="2246216"/>
            <a:ext cx="136357" cy="1763945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k 31"/>
          <p:cNvCxnSpPr>
            <a:cxnSpLocks/>
          </p:cNvCxnSpPr>
          <p:nvPr/>
        </p:nvCxnSpPr>
        <p:spPr>
          <a:xfrm>
            <a:off x="6870671" y="2195223"/>
            <a:ext cx="86790" cy="1794803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Kurva 32"/>
          <p:cNvCxnSpPr>
            <a:cxnSpLocks/>
          </p:cNvCxnSpPr>
          <p:nvPr/>
        </p:nvCxnSpPr>
        <p:spPr>
          <a:xfrm flipV="1">
            <a:off x="6978374" y="2977016"/>
            <a:ext cx="2311353" cy="784740"/>
          </a:xfrm>
          <a:prstGeom prst="curvedConnector3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ktangel 34"/>
          <p:cNvSpPr/>
          <p:nvPr/>
        </p:nvSpPr>
        <p:spPr>
          <a:xfrm>
            <a:off x="1036254" y="3429000"/>
            <a:ext cx="479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v1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ktangel 35"/>
          <p:cNvSpPr/>
          <p:nvPr/>
        </p:nvSpPr>
        <p:spPr>
          <a:xfrm>
            <a:off x="2164913" y="5279543"/>
            <a:ext cx="2415011" cy="457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ktangel 36"/>
          <p:cNvSpPr/>
          <p:nvPr/>
        </p:nvSpPr>
        <p:spPr>
          <a:xfrm>
            <a:off x="4579924" y="5415554"/>
            <a:ext cx="2415011" cy="457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ktangel 37"/>
          <p:cNvSpPr/>
          <p:nvPr/>
        </p:nvSpPr>
        <p:spPr>
          <a:xfrm>
            <a:off x="3205208" y="5342094"/>
            <a:ext cx="232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ruta 39"/>
          <p:cNvSpPr txBox="1"/>
          <p:nvPr/>
        </p:nvSpPr>
        <p:spPr>
          <a:xfrm>
            <a:off x="8076601" y="610716"/>
            <a:ext cx="3906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ktangel 37">
            <a:extLst>
              <a:ext uri="{FF2B5EF4-FFF2-40B4-BE49-F238E27FC236}">
                <a16:creationId xmlns:a16="http://schemas.microsoft.com/office/drawing/2014/main" id="{85D54D30-209A-65CC-5860-3AF788E96D82}"/>
              </a:ext>
            </a:extLst>
          </p:cNvPr>
          <p:cNvSpPr/>
          <p:nvPr/>
        </p:nvSpPr>
        <p:spPr>
          <a:xfrm>
            <a:off x="5611001" y="5525770"/>
            <a:ext cx="232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Kurva 27">
            <a:extLst>
              <a:ext uri="{FF2B5EF4-FFF2-40B4-BE49-F238E27FC236}">
                <a16:creationId xmlns:a16="http://schemas.microsoft.com/office/drawing/2014/main" id="{E1A1E2C9-475A-633C-E76B-D3D25A40E49D}"/>
              </a:ext>
            </a:extLst>
          </p:cNvPr>
          <p:cNvCxnSpPr/>
          <p:nvPr/>
        </p:nvCxnSpPr>
        <p:spPr>
          <a:xfrm flipV="1">
            <a:off x="2174131" y="2234597"/>
            <a:ext cx="2294792" cy="1063869"/>
          </a:xfrm>
          <a:prstGeom prst="curvedConnector3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Kurva 28">
            <a:extLst>
              <a:ext uri="{FF2B5EF4-FFF2-40B4-BE49-F238E27FC236}">
                <a16:creationId xmlns:a16="http://schemas.microsoft.com/office/drawing/2014/main" id="{2C7F24D4-AA60-0831-80B4-B77DDCA8E9AE}"/>
              </a:ext>
            </a:extLst>
          </p:cNvPr>
          <p:cNvCxnSpPr/>
          <p:nvPr/>
        </p:nvCxnSpPr>
        <p:spPr>
          <a:xfrm flipV="1">
            <a:off x="4551668" y="2230932"/>
            <a:ext cx="2294792" cy="1063869"/>
          </a:xfrm>
          <a:prstGeom prst="curvedConnector3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Kurva 32">
            <a:extLst>
              <a:ext uri="{FF2B5EF4-FFF2-40B4-BE49-F238E27FC236}">
                <a16:creationId xmlns:a16="http://schemas.microsoft.com/office/drawing/2014/main" id="{CA6353DE-1FC9-1A5A-467C-848B02313249}"/>
              </a:ext>
            </a:extLst>
          </p:cNvPr>
          <p:cNvCxnSpPr/>
          <p:nvPr/>
        </p:nvCxnSpPr>
        <p:spPr>
          <a:xfrm flipV="1">
            <a:off x="6929205" y="2202504"/>
            <a:ext cx="2294792" cy="1063869"/>
          </a:xfrm>
          <a:prstGeom prst="curvedConnector3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Kurva 32">
            <a:extLst>
              <a:ext uri="{FF2B5EF4-FFF2-40B4-BE49-F238E27FC236}">
                <a16:creationId xmlns:a16="http://schemas.microsoft.com/office/drawing/2014/main" id="{B720E88E-4C79-CDA6-D782-4B4E2CBB6168}"/>
              </a:ext>
            </a:extLst>
          </p:cNvPr>
          <p:cNvCxnSpPr>
            <a:cxnSpLocks/>
          </p:cNvCxnSpPr>
          <p:nvPr/>
        </p:nvCxnSpPr>
        <p:spPr>
          <a:xfrm flipV="1">
            <a:off x="2197325" y="3461857"/>
            <a:ext cx="2345125" cy="461392"/>
          </a:xfrm>
          <a:prstGeom prst="curvedConnector3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Kurva 32">
            <a:extLst>
              <a:ext uri="{FF2B5EF4-FFF2-40B4-BE49-F238E27FC236}">
                <a16:creationId xmlns:a16="http://schemas.microsoft.com/office/drawing/2014/main" id="{9B83353F-12D6-65DD-2B63-6BF823BF85A9}"/>
              </a:ext>
            </a:extLst>
          </p:cNvPr>
          <p:cNvCxnSpPr>
            <a:cxnSpLocks/>
          </p:cNvCxnSpPr>
          <p:nvPr/>
        </p:nvCxnSpPr>
        <p:spPr>
          <a:xfrm flipV="1">
            <a:off x="4610907" y="3469431"/>
            <a:ext cx="2288020" cy="520595"/>
          </a:xfrm>
          <a:prstGeom prst="curvedConnector3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Kurva 32">
            <a:extLst>
              <a:ext uri="{FF2B5EF4-FFF2-40B4-BE49-F238E27FC236}">
                <a16:creationId xmlns:a16="http://schemas.microsoft.com/office/drawing/2014/main" id="{C2F8EB82-6828-8317-A03D-17B00E11A273}"/>
              </a:ext>
            </a:extLst>
          </p:cNvPr>
          <p:cNvCxnSpPr>
            <a:cxnSpLocks/>
          </p:cNvCxnSpPr>
          <p:nvPr/>
        </p:nvCxnSpPr>
        <p:spPr>
          <a:xfrm flipV="1">
            <a:off x="6978374" y="3432020"/>
            <a:ext cx="2275595" cy="514589"/>
          </a:xfrm>
          <a:prstGeom prst="curvedConnector3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335A0DA-B846-7F53-CAD4-54226E0CD13F}"/>
              </a:ext>
            </a:extLst>
          </p:cNvPr>
          <p:cNvCxnSpPr>
            <a:cxnSpLocks/>
          </p:cNvCxnSpPr>
          <p:nvPr/>
        </p:nvCxnSpPr>
        <p:spPr>
          <a:xfrm>
            <a:off x="1546333" y="3769524"/>
            <a:ext cx="433940" cy="14332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9ADE614-BCB4-82C9-C51B-BDE08D85D063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1515680" y="3613666"/>
            <a:ext cx="425044" cy="1109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B3C3A4B-7CD2-9D6A-B7EB-94FE6EF99335}"/>
              </a:ext>
            </a:extLst>
          </p:cNvPr>
          <p:cNvCxnSpPr>
            <a:cxnSpLocks/>
          </p:cNvCxnSpPr>
          <p:nvPr/>
        </p:nvCxnSpPr>
        <p:spPr>
          <a:xfrm flipV="1">
            <a:off x="1530555" y="3349920"/>
            <a:ext cx="427502" cy="11951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E26230DD-AB60-F6B2-6D11-EE0040F8C45F}"/>
              </a:ext>
            </a:extLst>
          </p:cNvPr>
          <p:cNvSpPr/>
          <p:nvPr/>
        </p:nvSpPr>
        <p:spPr>
          <a:xfrm>
            <a:off x="1036254" y="3349920"/>
            <a:ext cx="494301" cy="5629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F635415-6E3B-F130-7CCB-D82F167334D6}"/>
              </a:ext>
            </a:extLst>
          </p:cNvPr>
          <p:cNvSpPr txBox="1"/>
          <p:nvPr/>
        </p:nvSpPr>
        <p:spPr>
          <a:xfrm>
            <a:off x="217740" y="151903"/>
            <a:ext cx="16741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i="1" dirty="0">
                <a:highlight>
                  <a:srgbClr val="FFFF00"/>
                </a:highlight>
              </a:rPr>
              <a:t>v1 är virkesförråd per hektar direkt efter gallring. </a:t>
            </a:r>
          </a:p>
          <a:p>
            <a:r>
              <a:rPr lang="sv-SE" sz="3600" b="1" i="1" dirty="0">
                <a:highlight>
                  <a:srgbClr val="FFFF00"/>
                </a:highlight>
              </a:rPr>
              <a:t>Vi vill bestämma bästa möjliga värde på v1!</a:t>
            </a:r>
            <a:endParaRPr lang="en-US" sz="3600" b="1" i="1" dirty="0">
              <a:highlight>
                <a:srgbClr val="FFFF00"/>
              </a:highligh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D03681-071B-2A7D-C593-7705385BA12F}"/>
              </a:ext>
            </a:extLst>
          </p:cNvPr>
          <p:cNvSpPr txBox="1"/>
          <p:nvPr/>
        </p:nvSpPr>
        <p:spPr>
          <a:xfrm>
            <a:off x="1511993" y="574174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highlight>
                  <a:srgbClr val="FFFF00"/>
                </a:highlight>
              </a:rPr>
              <a:t>Gallring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E1A461-ADE3-7692-7286-8FDC947368EC}"/>
              </a:ext>
            </a:extLst>
          </p:cNvPr>
          <p:cNvSpPr txBox="1"/>
          <p:nvPr/>
        </p:nvSpPr>
        <p:spPr>
          <a:xfrm>
            <a:off x="4146677" y="574174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highlight>
                  <a:srgbClr val="FFFF00"/>
                </a:highlight>
              </a:rPr>
              <a:t>Gallring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A1B712-695D-99FD-85C1-83AD0A8746D4}"/>
              </a:ext>
            </a:extLst>
          </p:cNvPr>
          <p:cNvSpPr txBox="1"/>
          <p:nvPr/>
        </p:nvSpPr>
        <p:spPr>
          <a:xfrm>
            <a:off x="6530705" y="5727955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highlight>
                  <a:srgbClr val="FFFF00"/>
                </a:highlight>
              </a:rPr>
              <a:t>Gallring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D66466F1-D77A-6D6E-2DF9-207FB2717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962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534032" y="2310713"/>
            <a:ext cx="2036465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039762" y="3975390"/>
            <a:ext cx="4300152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2006177" y="1946649"/>
            <a:ext cx="79130" cy="3366965"/>
          </a:xfrm>
          <a:prstGeom prst="rect">
            <a:avLst/>
          </a:prstGeom>
          <a:solidFill>
            <a:srgbClr val="423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909937" y="5120672"/>
            <a:ext cx="6031523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8142331" y="4910211"/>
            <a:ext cx="173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Tid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1869804" y="1498236"/>
            <a:ext cx="3328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Virkesförråd per hektar 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1681337" y="5358623"/>
            <a:ext cx="614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0</a:t>
            </a:r>
          </a:p>
        </p:txBody>
      </p:sp>
      <p:sp>
        <p:nvSpPr>
          <p:cNvPr id="12" name="Rektangel 11"/>
          <p:cNvSpPr/>
          <p:nvPr/>
        </p:nvSpPr>
        <p:spPr>
          <a:xfrm>
            <a:off x="1421372" y="4910211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ktangel 14"/>
          <p:cNvSpPr/>
          <p:nvPr/>
        </p:nvSpPr>
        <p:spPr>
          <a:xfrm>
            <a:off x="1909937" y="2377472"/>
            <a:ext cx="96240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ktangel 16"/>
          <p:cNvSpPr/>
          <p:nvPr/>
        </p:nvSpPr>
        <p:spPr>
          <a:xfrm>
            <a:off x="1436731" y="2192365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v0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Rak 18"/>
          <p:cNvCxnSpPr/>
          <p:nvPr/>
        </p:nvCxnSpPr>
        <p:spPr>
          <a:xfrm>
            <a:off x="2085307" y="2423191"/>
            <a:ext cx="79606" cy="16863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Kurva 27"/>
          <p:cNvCxnSpPr/>
          <p:nvPr/>
        </p:nvCxnSpPr>
        <p:spPr>
          <a:xfrm flipV="1">
            <a:off x="2180769" y="3019311"/>
            <a:ext cx="2294792" cy="1063869"/>
          </a:xfrm>
          <a:prstGeom prst="curvedConnector3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Kurva 28"/>
          <p:cNvCxnSpPr/>
          <p:nvPr/>
        </p:nvCxnSpPr>
        <p:spPr>
          <a:xfrm flipV="1">
            <a:off x="4560023" y="2993613"/>
            <a:ext cx="2294792" cy="1063869"/>
          </a:xfrm>
          <a:prstGeom prst="curvedConnector3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k 29"/>
          <p:cNvCxnSpPr/>
          <p:nvPr/>
        </p:nvCxnSpPr>
        <p:spPr>
          <a:xfrm>
            <a:off x="4471805" y="3019311"/>
            <a:ext cx="88506" cy="10638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k 31"/>
          <p:cNvCxnSpPr/>
          <p:nvPr/>
        </p:nvCxnSpPr>
        <p:spPr>
          <a:xfrm>
            <a:off x="6870671" y="2994291"/>
            <a:ext cx="88506" cy="10638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Kurva 32"/>
          <p:cNvCxnSpPr/>
          <p:nvPr/>
        </p:nvCxnSpPr>
        <p:spPr>
          <a:xfrm flipV="1">
            <a:off x="6955709" y="2976552"/>
            <a:ext cx="2294792" cy="1063869"/>
          </a:xfrm>
          <a:prstGeom prst="curvedConnector3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ktangel 33"/>
          <p:cNvSpPr/>
          <p:nvPr/>
        </p:nvSpPr>
        <p:spPr>
          <a:xfrm>
            <a:off x="1898971" y="4052335"/>
            <a:ext cx="96240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ktangel 34"/>
          <p:cNvSpPr/>
          <p:nvPr/>
        </p:nvSpPr>
        <p:spPr>
          <a:xfrm>
            <a:off x="1386200" y="3825495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v1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ktangel 35"/>
          <p:cNvSpPr/>
          <p:nvPr/>
        </p:nvSpPr>
        <p:spPr>
          <a:xfrm>
            <a:off x="2164913" y="5279543"/>
            <a:ext cx="2415011" cy="457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ktangel 36"/>
          <p:cNvSpPr/>
          <p:nvPr/>
        </p:nvSpPr>
        <p:spPr>
          <a:xfrm>
            <a:off x="4579924" y="5415554"/>
            <a:ext cx="2415011" cy="457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ktangel 37"/>
          <p:cNvSpPr/>
          <p:nvPr/>
        </p:nvSpPr>
        <p:spPr>
          <a:xfrm>
            <a:off x="3205208" y="5342094"/>
            <a:ext cx="232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ruta 39"/>
          <p:cNvSpPr txBox="1"/>
          <p:nvPr/>
        </p:nvSpPr>
        <p:spPr>
          <a:xfrm>
            <a:off x="8069219" y="586906"/>
            <a:ext cx="3906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ktangel 37">
            <a:extLst>
              <a:ext uri="{FF2B5EF4-FFF2-40B4-BE49-F238E27FC236}">
                <a16:creationId xmlns:a16="http://schemas.microsoft.com/office/drawing/2014/main" id="{85D54D30-209A-65CC-5860-3AF788E96D82}"/>
              </a:ext>
            </a:extLst>
          </p:cNvPr>
          <p:cNvSpPr/>
          <p:nvPr/>
        </p:nvSpPr>
        <p:spPr>
          <a:xfrm>
            <a:off x="5611001" y="5525770"/>
            <a:ext cx="232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3CA0E6-EE0F-5899-2B0C-4A7EB97DB460}"/>
              </a:ext>
            </a:extLst>
          </p:cNvPr>
          <p:cNvSpPr txBox="1"/>
          <p:nvPr/>
        </p:nvSpPr>
        <p:spPr>
          <a:xfrm>
            <a:off x="525102" y="285795"/>
            <a:ext cx="16568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i="1" dirty="0">
                <a:highlight>
                  <a:srgbClr val="FFFF00"/>
                </a:highlight>
              </a:rPr>
              <a:t>t är tid mellan gallringar. Vi vill också bestämma bästa </a:t>
            </a:r>
          </a:p>
          <a:p>
            <a:r>
              <a:rPr lang="sv-SE" sz="3600" b="1" i="1" dirty="0">
                <a:highlight>
                  <a:srgbClr val="FFFF00"/>
                </a:highlight>
              </a:rPr>
              <a:t>möjliga värde på t. På nästa sida visas ett lägre värde på t.</a:t>
            </a:r>
          </a:p>
        </p:txBody>
      </p:sp>
      <p:cxnSp>
        <p:nvCxnSpPr>
          <p:cNvPr id="8" name="Kurva 27">
            <a:extLst>
              <a:ext uri="{FF2B5EF4-FFF2-40B4-BE49-F238E27FC236}">
                <a16:creationId xmlns:a16="http://schemas.microsoft.com/office/drawing/2014/main" id="{197A7E37-8178-4F74-20F1-3926FF386D1C}"/>
              </a:ext>
            </a:extLst>
          </p:cNvPr>
          <p:cNvCxnSpPr/>
          <p:nvPr/>
        </p:nvCxnSpPr>
        <p:spPr>
          <a:xfrm flipV="1">
            <a:off x="2192389" y="3019310"/>
            <a:ext cx="2294792" cy="1063869"/>
          </a:xfrm>
          <a:prstGeom prst="curvedConnector3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4D4C5D4-BB2D-1F42-3ABD-ECBD721A7B3D}"/>
              </a:ext>
            </a:extLst>
          </p:cNvPr>
          <p:cNvSpPr txBox="1"/>
          <p:nvPr/>
        </p:nvSpPr>
        <p:spPr>
          <a:xfrm>
            <a:off x="1511993" y="574174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highlight>
                  <a:srgbClr val="FFFF00"/>
                </a:highlight>
              </a:rPr>
              <a:t>Gallring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780369-F99C-55F4-FAFC-9816AAB1D9CE}"/>
              </a:ext>
            </a:extLst>
          </p:cNvPr>
          <p:cNvSpPr txBox="1"/>
          <p:nvPr/>
        </p:nvSpPr>
        <p:spPr>
          <a:xfrm>
            <a:off x="4115694" y="572439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highlight>
                  <a:srgbClr val="FFFF00"/>
                </a:highlight>
              </a:rPr>
              <a:t>Gallring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3EABED-EBFB-52BE-4DCF-B147B1DB1119}"/>
              </a:ext>
            </a:extLst>
          </p:cNvPr>
          <p:cNvSpPr txBox="1"/>
          <p:nvPr/>
        </p:nvSpPr>
        <p:spPr>
          <a:xfrm>
            <a:off x="6530705" y="574174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highlight>
                  <a:srgbClr val="FFFF00"/>
                </a:highlight>
              </a:rPr>
              <a:t>Gallring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267D891-8B44-A95C-FECC-850BF1A8C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750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534032" y="2310713"/>
            <a:ext cx="2036465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030709" y="4011601"/>
            <a:ext cx="4300152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2006177" y="1946649"/>
            <a:ext cx="79130" cy="3366965"/>
          </a:xfrm>
          <a:prstGeom prst="rect">
            <a:avLst/>
          </a:prstGeom>
          <a:solidFill>
            <a:srgbClr val="423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909937" y="5120672"/>
            <a:ext cx="6031523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8142331" y="4910211"/>
            <a:ext cx="173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Tid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1869804" y="1498236"/>
            <a:ext cx="3328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Virkesförråd per hektar 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1681337" y="5358623"/>
            <a:ext cx="614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0</a:t>
            </a:r>
          </a:p>
        </p:txBody>
      </p:sp>
      <p:sp>
        <p:nvSpPr>
          <p:cNvPr id="12" name="Rektangel 11"/>
          <p:cNvSpPr/>
          <p:nvPr/>
        </p:nvSpPr>
        <p:spPr>
          <a:xfrm>
            <a:off x="1421372" y="4910211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ktangel 14"/>
          <p:cNvSpPr/>
          <p:nvPr/>
        </p:nvSpPr>
        <p:spPr>
          <a:xfrm>
            <a:off x="1909937" y="2377472"/>
            <a:ext cx="96240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ktangel 16"/>
          <p:cNvSpPr/>
          <p:nvPr/>
        </p:nvSpPr>
        <p:spPr>
          <a:xfrm>
            <a:off x="1436731" y="2192365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v0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Rak 18"/>
          <p:cNvCxnSpPr/>
          <p:nvPr/>
        </p:nvCxnSpPr>
        <p:spPr>
          <a:xfrm>
            <a:off x="2085307" y="2423191"/>
            <a:ext cx="79606" cy="1686365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Kurva 27"/>
          <p:cNvCxnSpPr/>
          <p:nvPr/>
        </p:nvCxnSpPr>
        <p:spPr>
          <a:xfrm flipV="1">
            <a:off x="2192389" y="3019310"/>
            <a:ext cx="2294792" cy="1063869"/>
          </a:xfrm>
          <a:prstGeom prst="curvedConnector3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Kurva 28"/>
          <p:cNvCxnSpPr/>
          <p:nvPr/>
        </p:nvCxnSpPr>
        <p:spPr>
          <a:xfrm flipV="1">
            <a:off x="3428560" y="3019310"/>
            <a:ext cx="2294792" cy="1063869"/>
          </a:xfrm>
          <a:prstGeom prst="curvedConnector3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k 29"/>
          <p:cNvCxnSpPr>
            <a:cxnSpLocks/>
          </p:cNvCxnSpPr>
          <p:nvPr/>
        </p:nvCxnSpPr>
        <p:spPr>
          <a:xfrm>
            <a:off x="3353385" y="3551245"/>
            <a:ext cx="84461" cy="86920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k 31"/>
          <p:cNvCxnSpPr/>
          <p:nvPr/>
        </p:nvCxnSpPr>
        <p:spPr>
          <a:xfrm>
            <a:off x="4599434" y="3189038"/>
            <a:ext cx="88506" cy="1063869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Kurva 32"/>
          <p:cNvCxnSpPr/>
          <p:nvPr/>
        </p:nvCxnSpPr>
        <p:spPr>
          <a:xfrm flipV="1">
            <a:off x="4679927" y="3043509"/>
            <a:ext cx="2294792" cy="1063869"/>
          </a:xfrm>
          <a:prstGeom prst="curvedConnector3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ktangel 33"/>
          <p:cNvSpPr/>
          <p:nvPr/>
        </p:nvSpPr>
        <p:spPr>
          <a:xfrm>
            <a:off x="1898971" y="4052335"/>
            <a:ext cx="96240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ktangel 34"/>
          <p:cNvSpPr/>
          <p:nvPr/>
        </p:nvSpPr>
        <p:spPr>
          <a:xfrm>
            <a:off x="1386200" y="3825495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v1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ktangel 35"/>
          <p:cNvSpPr/>
          <p:nvPr/>
        </p:nvSpPr>
        <p:spPr>
          <a:xfrm flipV="1">
            <a:off x="2164913" y="5233824"/>
            <a:ext cx="1263647" cy="457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ktangel 36"/>
          <p:cNvSpPr/>
          <p:nvPr/>
        </p:nvSpPr>
        <p:spPr>
          <a:xfrm flipV="1">
            <a:off x="3437846" y="5328190"/>
            <a:ext cx="1242081" cy="457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ktangel 37"/>
          <p:cNvSpPr/>
          <p:nvPr/>
        </p:nvSpPr>
        <p:spPr>
          <a:xfrm>
            <a:off x="2608080" y="5309284"/>
            <a:ext cx="232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ruta 39"/>
          <p:cNvSpPr txBox="1"/>
          <p:nvPr/>
        </p:nvSpPr>
        <p:spPr>
          <a:xfrm>
            <a:off x="8069219" y="586906"/>
            <a:ext cx="3906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ktangel 37">
            <a:extLst>
              <a:ext uri="{FF2B5EF4-FFF2-40B4-BE49-F238E27FC236}">
                <a16:creationId xmlns:a16="http://schemas.microsoft.com/office/drawing/2014/main" id="{85D54D30-209A-65CC-5860-3AF788E96D82}"/>
              </a:ext>
            </a:extLst>
          </p:cNvPr>
          <p:cNvSpPr/>
          <p:nvPr/>
        </p:nvSpPr>
        <p:spPr>
          <a:xfrm>
            <a:off x="3933351" y="5371876"/>
            <a:ext cx="232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Rak 29">
            <a:extLst>
              <a:ext uri="{FF2B5EF4-FFF2-40B4-BE49-F238E27FC236}">
                <a16:creationId xmlns:a16="http://schemas.microsoft.com/office/drawing/2014/main" id="{FC071CC5-A803-5CC0-341D-6158AEAC8862}"/>
              </a:ext>
            </a:extLst>
          </p:cNvPr>
          <p:cNvCxnSpPr>
            <a:cxnSpLocks/>
          </p:cNvCxnSpPr>
          <p:nvPr/>
        </p:nvCxnSpPr>
        <p:spPr>
          <a:xfrm>
            <a:off x="5809425" y="3267976"/>
            <a:ext cx="84461" cy="86920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Kurva 32">
            <a:extLst>
              <a:ext uri="{FF2B5EF4-FFF2-40B4-BE49-F238E27FC236}">
                <a16:creationId xmlns:a16="http://schemas.microsoft.com/office/drawing/2014/main" id="{F838935D-7B50-02B2-8823-FAD582A030C6}"/>
              </a:ext>
            </a:extLst>
          </p:cNvPr>
          <p:cNvCxnSpPr/>
          <p:nvPr/>
        </p:nvCxnSpPr>
        <p:spPr>
          <a:xfrm flipV="1">
            <a:off x="5912127" y="3037065"/>
            <a:ext cx="2294792" cy="1063869"/>
          </a:xfrm>
          <a:prstGeom prst="curvedConnector3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54E8CA8-EFE0-F026-98EB-8414BB42F2F3}"/>
                  </a:ext>
                </a:extLst>
              </p14:cNvPr>
              <p14:cNvContentPartPr/>
              <p14:nvPr/>
            </p14:nvContentPartPr>
            <p14:xfrm>
              <a:off x="3342780" y="4143135"/>
              <a:ext cx="165600" cy="3535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54E8CA8-EFE0-F026-98EB-8414BB42F2F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25140" y="4125495"/>
                <a:ext cx="201240" cy="38916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382D4EEE-B908-13E2-75CA-7F199D48FC58}"/>
              </a:ext>
            </a:extLst>
          </p:cNvPr>
          <p:cNvGrpSpPr/>
          <p:nvPr/>
        </p:nvGrpSpPr>
        <p:grpSpPr>
          <a:xfrm>
            <a:off x="3369780" y="4222335"/>
            <a:ext cx="87840" cy="241920"/>
            <a:chOff x="3369780" y="4222335"/>
            <a:chExt cx="87840" cy="24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EBDB00F-BC8B-9FC4-7187-57C6B80F1A78}"/>
                    </a:ext>
                  </a:extLst>
                </p14:cNvPr>
                <p14:cNvContentPartPr/>
                <p14:nvPr/>
              </p14:nvContentPartPr>
              <p14:xfrm>
                <a:off x="3369780" y="4327455"/>
                <a:ext cx="87840" cy="1368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EBDB00F-BC8B-9FC4-7187-57C6B80F1A7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352140" y="4309455"/>
                  <a:ext cx="12348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28AB873-B09D-2F5B-2F2C-5FF5BED29A4B}"/>
                    </a:ext>
                  </a:extLst>
                </p14:cNvPr>
                <p14:cNvContentPartPr/>
                <p14:nvPr/>
              </p14:nvContentPartPr>
              <p14:xfrm>
                <a:off x="3409740" y="4222335"/>
                <a:ext cx="41760" cy="306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28AB873-B09D-2F5B-2F2C-5FF5BED29A4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391740" y="4204335"/>
                  <a:ext cx="7740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310DFD1-C2F3-192F-77DB-C2F3871AF124}"/>
                    </a:ext>
                  </a:extLst>
                </p14:cNvPr>
                <p14:cNvContentPartPr/>
                <p14:nvPr/>
              </p14:nvContentPartPr>
              <p14:xfrm>
                <a:off x="3442860" y="4276335"/>
                <a:ext cx="12240" cy="1195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310DFD1-C2F3-192F-77DB-C2F3871AF12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424860" y="4258695"/>
                  <a:ext cx="47880" cy="155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AF6803C-21B3-C273-17CF-A1D2CC88885C}"/>
                  </a:ext>
                </a:extLst>
              </p14:cNvPr>
              <p14:cNvContentPartPr/>
              <p14:nvPr/>
            </p14:nvContentPartPr>
            <p14:xfrm>
              <a:off x="3193740" y="3211095"/>
              <a:ext cx="182160" cy="3088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AF6803C-21B3-C273-17CF-A1D2CC88885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75740" y="3193095"/>
                <a:ext cx="217800" cy="3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E26E825-C8B2-81F8-655C-1EAB68AFC6FB}"/>
                  </a:ext>
                </a:extLst>
              </p14:cNvPr>
              <p14:cNvContentPartPr/>
              <p14:nvPr/>
            </p14:nvContentPartPr>
            <p14:xfrm>
              <a:off x="3320820" y="2976375"/>
              <a:ext cx="1227600" cy="4478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E26E825-C8B2-81F8-655C-1EAB68AFC6F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02820" y="2958375"/>
                <a:ext cx="1263240" cy="48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A35F3933-BDA5-7846-2E23-4AD8F98D605A}"/>
                  </a:ext>
                </a:extLst>
              </p14:cNvPr>
              <p14:cNvContentPartPr/>
              <p14:nvPr/>
            </p14:nvContentPartPr>
            <p14:xfrm>
              <a:off x="5033340" y="2571735"/>
              <a:ext cx="52920" cy="3456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A35F3933-BDA5-7846-2E23-4AD8F98D605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015700" y="2553735"/>
                <a:ext cx="88560" cy="38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9BD865F6-1723-83C2-8279-5255E46077F2}"/>
              </a:ext>
            </a:extLst>
          </p:cNvPr>
          <p:cNvGrpSpPr/>
          <p:nvPr/>
        </p:nvGrpSpPr>
        <p:grpSpPr>
          <a:xfrm>
            <a:off x="3671820" y="2976375"/>
            <a:ext cx="657360" cy="115560"/>
            <a:chOff x="3671820" y="2976375"/>
            <a:chExt cx="657360" cy="11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5BA7972-415C-177C-9AEF-610DB53BDFED}"/>
                    </a:ext>
                  </a:extLst>
                </p14:cNvPr>
                <p14:cNvContentPartPr/>
                <p14:nvPr/>
              </p14:nvContentPartPr>
              <p14:xfrm>
                <a:off x="3801060" y="3052695"/>
                <a:ext cx="528120" cy="392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5BA7972-415C-177C-9AEF-610DB53BDFE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783420" y="3034695"/>
                  <a:ext cx="56376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933166C-32AB-6FDB-F5A4-453402C743F8}"/>
                    </a:ext>
                  </a:extLst>
                </p14:cNvPr>
                <p14:cNvContentPartPr/>
                <p14:nvPr/>
              </p14:nvContentPartPr>
              <p14:xfrm>
                <a:off x="3671820" y="2976375"/>
                <a:ext cx="99720" cy="126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933166C-32AB-6FDB-F5A4-453402C743F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653820" y="2958735"/>
                  <a:ext cx="135360" cy="48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A84FF19A-945D-1478-204C-244EEDD8E3FC}"/>
                  </a:ext>
                </a:extLst>
              </p14:cNvPr>
              <p14:cNvContentPartPr/>
              <p14:nvPr/>
            </p14:nvContentPartPr>
            <p14:xfrm>
              <a:off x="3376260" y="3504135"/>
              <a:ext cx="68400" cy="10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A84FF19A-945D-1478-204C-244EEDD8E3F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58620" y="3486135"/>
                <a:ext cx="10404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73DD591-CEC7-F0A8-C5EA-2E02DE93BAF1}"/>
                  </a:ext>
                </a:extLst>
              </p14:cNvPr>
              <p14:cNvContentPartPr/>
              <p14:nvPr/>
            </p14:nvContentPartPr>
            <p14:xfrm>
              <a:off x="4618260" y="4155735"/>
              <a:ext cx="150120" cy="1184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73DD591-CEC7-F0A8-C5EA-2E02DE93BAF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600260" y="4137735"/>
                <a:ext cx="1857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6FEED91-4B50-BF1A-A346-D3CB2A96E943}"/>
                  </a:ext>
                </a:extLst>
              </p14:cNvPr>
              <p14:cNvContentPartPr/>
              <p14:nvPr/>
            </p14:nvContentPartPr>
            <p14:xfrm>
              <a:off x="4574700" y="3170055"/>
              <a:ext cx="74160" cy="2113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6FEED91-4B50-BF1A-A346-D3CB2A96E94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557060" y="3152055"/>
                <a:ext cx="10980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BC39B249-DFA4-F46F-090D-EF7C489210BB}"/>
                  </a:ext>
                </a:extLst>
              </p14:cNvPr>
              <p14:cNvContentPartPr/>
              <p14:nvPr/>
            </p14:nvContentPartPr>
            <p14:xfrm>
              <a:off x="4477860" y="3331335"/>
              <a:ext cx="232560" cy="979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BC39B249-DFA4-F46F-090D-EF7C489210B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460220" y="3313695"/>
                <a:ext cx="26820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7FC4001-16C7-AAF4-A099-0C2998077D20}"/>
                  </a:ext>
                </a:extLst>
              </p14:cNvPr>
              <p14:cNvContentPartPr/>
              <p14:nvPr/>
            </p14:nvContentPartPr>
            <p14:xfrm>
              <a:off x="4644900" y="2964855"/>
              <a:ext cx="1154160" cy="3837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7FC4001-16C7-AAF4-A099-0C2998077D2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626900" y="2947215"/>
                <a:ext cx="1189800" cy="41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9ACD410B-DDCD-1F48-C3A3-02B6F5B99D85}"/>
                  </a:ext>
                </a:extLst>
              </p14:cNvPr>
              <p14:cNvContentPartPr/>
              <p14:nvPr/>
            </p14:nvContentPartPr>
            <p14:xfrm>
              <a:off x="5927235" y="3276255"/>
              <a:ext cx="34200" cy="198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9ACD410B-DDCD-1F48-C3A3-02B6F5B99D8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909235" y="3258615"/>
                <a:ext cx="6984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45E2ED07-C385-9EB9-2F0E-B392409B2494}"/>
                  </a:ext>
                </a:extLst>
              </p14:cNvPr>
              <p14:cNvContentPartPr/>
              <p14:nvPr/>
            </p14:nvContentPartPr>
            <p14:xfrm>
              <a:off x="7236555" y="3055935"/>
              <a:ext cx="833040" cy="37404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45E2ED07-C385-9EB9-2F0E-B392409B249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218915" y="3038295"/>
                <a:ext cx="868680" cy="40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06B75CD3-4256-732D-81D0-2F17997B571D}"/>
                  </a:ext>
                </a:extLst>
              </p14:cNvPr>
              <p14:cNvContentPartPr/>
              <p14:nvPr/>
            </p14:nvContentPartPr>
            <p14:xfrm>
              <a:off x="8077515" y="2660655"/>
              <a:ext cx="398160" cy="44352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06B75CD3-4256-732D-81D0-2F17997B571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059515" y="2642655"/>
                <a:ext cx="433800" cy="47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04ED8077-2880-CD1E-34C9-879B954AEC9A}"/>
                  </a:ext>
                </a:extLst>
              </p14:cNvPr>
              <p14:cNvContentPartPr/>
              <p14:nvPr/>
            </p14:nvContentPartPr>
            <p14:xfrm>
              <a:off x="8256075" y="2984295"/>
              <a:ext cx="118440" cy="11628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04ED8077-2880-CD1E-34C9-879B954AEC9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238075" y="2966295"/>
                <a:ext cx="15408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DB27E6C9-AE9A-3A84-E197-3194D8850B2C}"/>
                  </a:ext>
                </a:extLst>
              </p14:cNvPr>
              <p14:cNvContentPartPr/>
              <p14:nvPr/>
            </p14:nvContentPartPr>
            <p14:xfrm>
              <a:off x="8455875" y="3242775"/>
              <a:ext cx="558000" cy="25776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DB27E6C9-AE9A-3A84-E197-3194D8850B2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437875" y="3224775"/>
                <a:ext cx="59364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66AE0287-5B0A-685C-4ADB-5235041F3C32}"/>
                  </a:ext>
                </a:extLst>
              </p14:cNvPr>
              <p14:cNvContentPartPr/>
              <p14:nvPr/>
            </p14:nvContentPartPr>
            <p14:xfrm>
              <a:off x="8534355" y="3097335"/>
              <a:ext cx="390600" cy="29952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66AE0287-5B0A-685C-4ADB-5235041F3C3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516355" y="3079695"/>
                <a:ext cx="426240" cy="335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3" name="Group 112">
            <a:extLst>
              <a:ext uri="{FF2B5EF4-FFF2-40B4-BE49-F238E27FC236}">
                <a16:creationId xmlns:a16="http://schemas.microsoft.com/office/drawing/2014/main" id="{BC140A0C-14B0-E988-2A29-C0A31E157091}"/>
              </a:ext>
            </a:extLst>
          </p:cNvPr>
          <p:cNvGrpSpPr/>
          <p:nvPr/>
        </p:nvGrpSpPr>
        <p:grpSpPr>
          <a:xfrm>
            <a:off x="5770298" y="2583450"/>
            <a:ext cx="4000297" cy="1026165"/>
            <a:chOff x="5770298" y="2583450"/>
            <a:chExt cx="4000297" cy="102616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B169CFC1-DA68-F113-8908-DF368907381F}"/>
                    </a:ext>
                  </a:extLst>
                </p14:cNvPr>
                <p14:cNvContentPartPr/>
                <p14:nvPr/>
              </p14:nvContentPartPr>
              <p14:xfrm>
                <a:off x="7891395" y="2935335"/>
                <a:ext cx="579960" cy="2509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B169CFC1-DA68-F113-8908-DF368907381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873395" y="2917335"/>
                  <a:ext cx="61560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E1209329-9951-BE06-ACB1-5524928C7D07}"/>
                    </a:ext>
                  </a:extLst>
                </p14:cNvPr>
                <p14:cNvContentPartPr/>
                <p14:nvPr/>
              </p14:nvContentPartPr>
              <p14:xfrm>
                <a:off x="8205675" y="3009855"/>
                <a:ext cx="308160" cy="849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E1209329-9951-BE06-ACB1-5524928C7D07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187675" y="2991855"/>
                  <a:ext cx="34380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B36361AF-AA8D-EB3A-0500-EF648635EADE}"/>
                    </a:ext>
                  </a:extLst>
                </p14:cNvPr>
                <p14:cNvContentPartPr/>
                <p14:nvPr/>
              </p14:nvContentPartPr>
              <p14:xfrm>
                <a:off x="8044395" y="2641575"/>
                <a:ext cx="383040" cy="3067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B36361AF-AA8D-EB3A-0500-EF648635EAD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026755" y="2623935"/>
                  <a:ext cx="41868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6AFF0C3B-A2F7-B149-35B0-7428D9BAC3B7}"/>
                    </a:ext>
                  </a:extLst>
                </p14:cNvPr>
                <p14:cNvContentPartPr/>
                <p14:nvPr/>
              </p14:nvContentPartPr>
              <p14:xfrm>
                <a:off x="8407275" y="3012735"/>
                <a:ext cx="65520" cy="1256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6AFF0C3B-A2F7-B149-35B0-7428D9BAC3B7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389275" y="2995095"/>
                  <a:ext cx="10116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5829866F-CAD5-910F-40D8-595EFEF32AAE}"/>
                    </a:ext>
                  </a:extLst>
                </p14:cNvPr>
                <p14:cNvContentPartPr/>
                <p14:nvPr/>
              </p14:nvContentPartPr>
              <p14:xfrm>
                <a:off x="8231955" y="2774775"/>
                <a:ext cx="91080" cy="1422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5829866F-CAD5-910F-40D8-595EFEF32AA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214315" y="2757135"/>
                  <a:ext cx="12672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E09451D1-C3BE-A54D-9F88-87E3F088A2CF}"/>
                    </a:ext>
                  </a:extLst>
                </p14:cNvPr>
                <p14:cNvContentPartPr/>
                <p14:nvPr/>
              </p14:nvContentPartPr>
              <p14:xfrm>
                <a:off x="8827395" y="3108135"/>
                <a:ext cx="943200" cy="1843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E09451D1-C3BE-A54D-9F88-87E3F088A2C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809755" y="3090135"/>
                  <a:ext cx="97884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F292D9E-D39E-3460-7247-A1EC18574459}"/>
                    </a:ext>
                  </a:extLst>
                </p14:cNvPr>
                <p14:cNvContentPartPr/>
                <p14:nvPr/>
              </p14:nvContentPartPr>
              <p14:xfrm>
                <a:off x="9379635" y="3119295"/>
                <a:ext cx="309600" cy="1252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F292D9E-D39E-3460-7247-A1EC1857445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361635" y="3101295"/>
                  <a:ext cx="34524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2C7FE89B-B3AB-3E82-F3D2-EAF898289C5F}"/>
                    </a:ext>
                  </a:extLst>
                </p14:cNvPr>
                <p14:cNvContentPartPr/>
                <p14:nvPr/>
              </p14:nvContentPartPr>
              <p14:xfrm>
                <a:off x="9101355" y="3089415"/>
                <a:ext cx="330840" cy="680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2C7FE89B-B3AB-3E82-F3D2-EAF898289C5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083715" y="3071775"/>
                  <a:ext cx="36648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E1C1CAD-95B5-88DD-F139-C5F786352EA5}"/>
                    </a:ext>
                  </a:extLst>
                </p14:cNvPr>
                <p14:cNvContentPartPr/>
                <p14:nvPr/>
              </p14:nvContentPartPr>
              <p14:xfrm>
                <a:off x="7933875" y="3381015"/>
                <a:ext cx="381240" cy="1713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E1C1CAD-95B5-88DD-F139-C5F786352EA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916235" y="3363375"/>
                  <a:ext cx="41688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9C9A9595-5ECD-AB7E-1FA7-1CF1B81FA47A}"/>
                    </a:ext>
                  </a:extLst>
                </p14:cNvPr>
                <p14:cNvContentPartPr/>
                <p14:nvPr/>
              </p14:nvContentPartPr>
              <p14:xfrm>
                <a:off x="8562795" y="3504855"/>
                <a:ext cx="65160" cy="1047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9C9A9595-5ECD-AB7E-1FA7-1CF1B81FA47A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544795" y="3487215"/>
                  <a:ext cx="10080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E951054C-DEE2-2168-4222-06E9787E7CD7}"/>
                    </a:ext>
                  </a:extLst>
                </p14:cNvPr>
                <p14:cNvContentPartPr/>
                <p14:nvPr/>
              </p14:nvContentPartPr>
              <p14:xfrm>
                <a:off x="8796075" y="3362655"/>
                <a:ext cx="65880" cy="237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E951054C-DEE2-2168-4222-06E9787E7CD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778435" y="3344655"/>
                  <a:ext cx="10152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AB262FF-A320-D0FC-1D9E-588CC8495AFC}"/>
                    </a:ext>
                  </a:extLst>
                </p14:cNvPr>
                <p14:cNvContentPartPr/>
                <p14:nvPr/>
              </p14:nvContentPartPr>
              <p14:xfrm>
                <a:off x="6024435" y="3070695"/>
                <a:ext cx="976680" cy="2700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AB262FF-A320-D0FC-1D9E-588CC8495AF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006435" y="3053055"/>
                  <a:ext cx="101232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5333181-AAFB-B022-FDBD-120C279F34D0}"/>
                    </a:ext>
                  </a:extLst>
                </p14:cNvPr>
                <p14:cNvContentPartPr/>
                <p14:nvPr/>
              </p14:nvContentPartPr>
              <p14:xfrm>
                <a:off x="6472275" y="3037935"/>
                <a:ext cx="626400" cy="673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F5333181-AAFB-B022-FDBD-120C279F34D0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454635" y="3019935"/>
                  <a:ext cx="66204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CE5AEC7E-106A-BC32-2E84-E2D18C59EE95}"/>
                    </a:ext>
                  </a:extLst>
                </p14:cNvPr>
                <p14:cNvContentPartPr/>
                <p14:nvPr/>
              </p14:nvContentPartPr>
              <p14:xfrm>
                <a:off x="7045035" y="2990775"/>
                <a:ext cx="161280" cy="1234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CE5AEC7E-106A-BC32-2E84-E2D18C59EE9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027395" y="2972775"/>
                  <a:ext cx="19692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010FCB7-6290-1695-9C0C-E4B7FEB7F217}"/>
                    </a:ext>
                  </a:extLst>
                </p14:cNvPr>
                <p14:cNvContentPartPr/>
                <p14:nvPr/>
              </p14:nvContentPartPr>
              <p14:xfrm>
                <a:off x="6709155" y="2748135"/>
                <a:ext cx="195480" cy="1969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8010FCB7-6290-1695-9C0C-E4B7FEB7F217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691515" y="2730135"/>
                  <a:ext cx="23112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719F18D5-2AB7-7D49-C379-A7B9DDF9FDE1}"/>
                    </a:ext>
                  </a:extLst>
                </p14:cNvPr>
                <p14:cNvContentPartPr/>
                <p14:nvPr/>
              </p14:nvContentPartPr>
              <p14:xfrm>
                <a:off x="6699435" y="2819055"/>
                <a:ext cx="44640" cy="9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719F18D5-2AB7-7D49-C379-A7B9DDF9FDE1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681435" y="2801415"/>
                  <a:ext cx="8028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2FA4800-6F43-B604-40C7-5EEB60C04BAA}"/>
                    </a:ext>
                  </a:extLst>
                </p14:cNvPr>
                <p14:cNvContentPartPr/>
                <p14:nvPr/>
              </p14:nvContentPartPr>
              <p14:xfrm>
                <a:off x="6627435" y="2752095"/>
                <a:ext cx="77760" cy="680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2FA4800-6F43-B604-40C7-5EEB60C04BA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609795" y="2734095"/>
                  <a:ext cx="11340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BAEB02E-1648-56AA-73BD-63CC38D5B1C1}"/>
                    </a:ext>
                  </a:extLst>
                </p14:cNvPr>
                <p14:cNvContentPartPr/>
                <p14:nvPr/>
              </p14:nvContentPartPr>
              <p14:xfrm>
                <a:off x="6673155" y="2821215"/>
                <a:ext cx="23040" cy="154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BAEB02E-1648-56AA-73BD-63CC38D5B1C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655515" y="2803215"/>
                  <a:ext cx="5868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8428C487-D5C8-6DED-F3F4-8B4A027B4038}"/>
                    </a:ext>
                  </a:extLst>
                </p14:cNvPr>
                <p14:cNvContentPartPr/>
                <p14:nvPr/>
              </p14:nvContentPartPr>
              <p14:xfrm>
                <a:off x="6733275" y="2907975"/>
                <a:ext cx="239040" cy="450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8428C487-D5C8-6DED-F3F4-8B4A027B4038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715635" y="2890335"/>
                  <a:ext cx="27468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D8E6408-AB2A-DD8A-41B6-C161A67B08BF}"/>
                    </a:ext>
                  </a:extLst>
                </p14:cNvPr>
                <p14:cNvContentPartPr/>
                <p14:nvPr/>
              </p14:nvContentPartPr>
              <p14:xfrm>
                <a:off x="6900675" y="3006615"/>
                <a:ext cx="50760" cy="651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0D8E6408-AB2A-DD8A-41B6-C161A67B08B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882675" y="2988975"/>
                  <a:ext cx="8640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52EF8372-8E82-DF7D-BFBE-84A36993CE99}"/>
                    </a:ext>
                  </a:extLst>
                </p14:cNvPr>
                <p14:cNvContentPartPr/>
                <p14:nvPr/>
              </p14:nvContentPartPr>
              <p14:xfrm>
                <a:off x="6870075" y="2995815"/>
                <a:ext cx="170280" cy="1317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52EF8372-8E82-DF7D-BFBE-84A36993CE99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852075" y="2978175"/>
                  <a:ext cx="20592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AAD9DC90-D37A-ED7D-05B6-D8957DE4B845}"/>
                    </a:ext>
                  </a:extLst>
                </p14:cNvPr>
                <p14:cNvContentPartPr/>
                <p14:nvPr/>
              </p14:nvContentPartPr>
              <p14:xfrm>
                <a:off x="7173915" y="3375975"/>
                <a:ext cx="61560" cy="820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AAD9DC90-D37A-ED7D-05B6-D8957DE4B84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156275" y="3357975"/>
                  <a:ext cx="9720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6ABE35B5-2CC8-0C37-2B72-E5E123DCA7D8}"/>
                    </a:ext>
                  </a:extLst>
                </p14:cNvPr>
                <p14:cNvContentPartPr/>
                <p14:nvPr/>
              </p14:nvContentPartPr>
              <p14:xfrm>
                <a:off x="7176795" y="3386775"/>
                <a:ext cx="52560" cy="187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6ABE35B5-2CC8-0C37-2B72-E5E123DCA7D8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159155" y="3368775"/>
                  <a:ext cx="882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A4A2B0EC-29E9-5B06-CFDD-5238D2BF9F3A}"/>
                    </a:ext>
                  </a:extLst>
                </p14:cNvPr>
                <p14:cNvContentPartPr/>
                <p14:nvPr/>
              </p14:nvContentPartPr>
              <p14:xfrm>
                <a:off x="7206315" y="3333495"/>
                <a:ext cx="77040" cy="579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A4A2B0EC-29E9-5B06-CFDD-5238D2BF9F3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188675" y="3315495"/>
                  <a:ext cx="11268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B5E28F2E-6FB7-F718-B052-56BB94AEBF0E}"/>
                    </a:ext>
                  </a:extLst>
                </p14:cNvPr>
                <p14:cNvContentPartPr/>
                <p14:nvPr/>
              </p14:nvContentPartPr>
              <p14:xfrm>
                <a:off x="7191195" y="3381015"/>
                <a:ext cx="61920" cy="176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B5E28F2E-6FB7-F718-B052-56BB94AEBF0E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173195" y="3363375"/>
                  <a:ext cx="9756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3283D61E-B980-BB71-4B01-9CD5E9FFBC73}"/>
                    </a:ext>
                  </a:extLst>
                </p14:cNvPr>
                <p14:cNvContentPartPr/>
                <p14:nvPr/>
              </p14:nvContentPartPr>
              <p14:xfrm>
                <a:off x="7146555" y="3400095"/>
                <a:ext cx="11520" cy="3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3283D61E-B980-BB71-4B01-9CD5E9FFBC7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128555" y="3382455"/>
                  <a:ext cx="471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66263973-2B00-6F0E-1A14-4D2AABA8CD69}"/>
                    </a:ext>
                  </a:extLst>
                </p14:cNvPr>
                <p14:cNvContentPartPr/>
                <p14:nvPr/>
              </p14:nvContentPartPr>
              <p14:xfrm>
                <a:off x="7124595" y="3379935"/>
                <a:ext cx="104040" cy="205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66263973-2B00-6F0E-1A14-4D2AABA8CD69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106595" y="3362295"/>
                  <a:ext cx="13968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FFFE7E5F-0A2A-6922-7A8F-30E6446D77D7}"/>
                    </a:ext>
                  </a:extLst>
                </p14:cNvPr>
                <p14:cNvContentPartPr/>
                <p14:nvPr/>
              </p14:nvContentPartPr>
              <p14:xfrm>
                <a:off x="7214955" y="3362295"/>
                <a:ext cx="3960" cy="28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FFFE7E5F-0A2A-6922-7A8F-30E6446D77D7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197315" y="3344295"/>
                  <a:ext cx="3960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3141B499-1C10-7620-F6CC-5895DEB1C0F6}"/>
                    </a:ext>
                  </a:extLst>
                </p14:cNvPr>
                <p14:cNvContentPartPr/>
                <p14:nvPr/>
              </p14:nvContentPartPr>
              <p14:xfrm>
                <a:off x="5943435" y="3305055"/>
                <a:ext cx="6804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3141B499-1C10-7620-F6CC-5895DEB1C0F6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925435" y="3287055"/>
                  <a:ext cx="1036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6EB5486-4611-55EA-4241-7B97E66894E7}"/>
                    </a:ext>
                  </a:extLst>
                </p14:cNvPr>
                <p14:cNvContentPartPr/>
                <p14:nvPr/>
              </p14:nvContentPartPr>
              <p14:xfrm>
                <a:off x="6010035" y="3319455"/>
                <a:ext cx="27720" cy="489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6EB5486-4611-55EA-4241-7B97E66894E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992395" y="3301455"/>
                  <a:ext cx="6336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A30EE6D-224F-C1DC-6F77-8BBA83678AFA}"/>
                    </a:ext>
                  </a:extLst>
                </p14:cNvPr>
                <p14:cNvContentPartPr/>
                <p14:nvPr/>
              </p14:nvContentPartPr>
              <p14:xfrm>
                <a:off x="6043515" y="3315135"/>
                <a:ext cx="16920" cy="522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FA30EE6D-224F-C1DC-6F77-8BBA83678AF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025515" y="3297135"/>
                  <a:ext cx="5256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7058AA31-0A04-902E-1DC7-CDC6E778F721}"/>
                    </a:ext>
                  </a:extLst>
                </p14:cNvPr>
                <p14:cNvContentPartPr/>
                <p14:nvPr/>
              </p14:nvContentPartPr>
              <p14:xfrm>
                <a:off x="5770298" y="3264930"/>
                <a:ext cx="235440" cy="2048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7058AA31-0A04-902E-1DC7-CDC6E778F721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752298" y="3247290"/>
                  <a:ext cx="27108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FD5BE7CA-E918-4EDE-AB97-3EF4A6FB2766}"/>
                    </a:ext>
                  </a:extLst>
                </p14:cNvPr>
                <p14:cNvContentPartPr/>
                <p14:nvPr/>
              </p14:nvContentPartPr>
              <p14:xfrm>
                <a:off x="5886218" y="3480210"/>
                <a:ext cx="7200" cy="108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FD5BE7CA-E918-4EDE-AB97-3EF4A6FB2766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868578" y="3462570"/>
                  <a:ext cx="428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7772C938-74EF-5AF8-E70D-2159B5CAEAC9}"/>
                    </a:ext>
                  </a:extLst>
                </p14:cNvPr>
                <p14:cNvContentPartPr/>
                <p14:nvPr/>
              </p14:nvContentPartPr>
              <p14:xfrm>
                <a:off x="6950018" y="3019050"/>
                <a:ext cx="607680" cy="531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7772C938-74EF-5AF8-E70D-2159B5CAEAC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932018" y="3001050"/>
                  <a:ext cx="643320" cy="56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CFF51EBC-8B30-859E-1472-DFBC2E66476E}"/>
                    </a:ext>
                  </a:extLst>
                </p14:cNvPr>
                <p14:cNvContentPartPr/>
                <p14:nvPr/>
              </p14:nvContentPartPr>
              <p14:xfrm>
                <a:off x="6890978" y="2976210"/>
                <a:ext cx="422640" cy="1404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CFF51EBC-8B30-859E-1472-DFBC2E66476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873338" y="2958210"/>
                  <a:ext cx="45828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2C144AF9-213E-E903-E30F-42B44E1AB008}"/>
                    </a:ext>
                  </a:extLst>
                </p14:cNvPr>
                <p14:cNvContentPartPr/>
                <p14:nvPr/>
              </p14:nvContentPartPr>
              <p14:xfrm>
                <a:off x="6373658" y="2583450"/>
                <a:ext cx="2121480" cy="6249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2C144AF9-213E-E903-E30F-42B44E1AB008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355658" y="2565810"/>
                  <a:ext cx="2157120" cy="6606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id="{1DE0FAE9-9699-DC03-E43E-4CEC201233E5}"/>
              </a:ext>
            </a:extLst>
          </p:cNvPr>
          <p:cNvSpPr txBox="1"/>
          <p:nvPr/>
        </p:nvSpPr>
        <p:spPr>
          <a:xfrm>
            <a:off x="5425275" y="322001"/>
            <a:ext cx="2301716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Här visas ett lägre värde på 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3600" b="1" i="1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</a:rPr>
              <a:t>Det innebär kortare tidsintervall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mellan virkesuttag och högre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3600" b="1" i="1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</a:rPr>
              <a:t>flyttkostnader per kubikmeter. </a:t>
            </a:r>
            <a:endParaRPr kumimoji="0" lang="sv-SE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007850-B27A-D600-064B-9627C4258D13}"/>
              </a:ext>
            </a:extLst>
          </p:cNvPr>
          <p:cNvSpPr txBox="1"/>
          <p:nvPr/>
        </p:nvSpPr>
        <p:spPr>
          <a:xfrm>
            <a:off x="1541947" y="571332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highlight>
                  <a:srgbClr val="FFFF00"/>
                </a:highlight>
              </a:rPr>
              <a:t>Gallring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9AC8E-AF41-BED7-69F5-CB54751D9432}"/>
              </a:ext>
            </a:extLst>
          </p:cNvPr>
          <p:cNvSpPr txBox="1"/>
          <p:nvPr/>
        </p:nvSpPr>
        <p:spPr>
          <a:xfrm>
            <a:off x="2931385" y="571962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highlight>
                  <a:srgbClr val="FFFF00"/>
                </a:highlight>
              </a:rPr>
              <a:t>Gallring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52C483-8004-002D-BD34-C436AF396AC9}"/>
              </a:ext>
            </a:extLst>
          </p:cNvPr>
          <p:cNvSpPr txBox="1"/>
          <p:nvPr/>
        </p:nvSpPr>
        <p:spPr>
          <a:xfrm>
            <a:off x="4188292" y="571332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highlight>
                  <a:srgbClr val="FFFF00"/>
                </a:highlight>
              </a:rPr>
              <a:t>Gallring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0E8922-D744-B0E9-2CE7-E25D2B0445F6}"/>
              </a:ext>
            </a:extLst>
          </p:cNvPr>
          <p:cNvSpPr txBox="1"/>
          <p:nvPr/>
        </p:nvSpPr>
        <p:spPr>
          <a:xfrm>
            <a:off x="5453156" y="5683235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highlight>
                  <a:srgbClr val="FFFF00"/>
                </a:highlight>
              </a:rPr>
              <a:t>Gallring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CD5B8C-0277-DE20-002C-CB223C77AF20}"/>
              </a:ext>
            </a:extLst>
          </p:cNvPr>
          <p:cNvSpPr txBox="1"/>
          <p:nvPr/>
        </p:nvSpPr>
        <p:spPr>
          <a:xfrm>
            <a:off x="6738845" y="5683235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highlight>
                  <a:srgbClr val="FFFF00"/>
                </a:highlight>
              </a:rPr>
              <a:t>Gallring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39" name="Rektangel 36">
            <a:extLst>
              <a:ext uri="{FF2B5EF4-FFF2-40B4-BE49-F238E27FC236}">
                <a16:creationId xmlns:a16="http://schemas.microsoft.com/office/drawing/2014/main" id="{554C4B24-3013-A5E8-55A0-54C307E6F59E}"/>
              </a:ext>
            </a:extLst>
          </p:cNvPr>
          <p:cNvSpPr/>
          <p:nvPr/>
        </p:nvSpPr>
        <p:spPr>
          <a:xfrm flipV="1">
            <a:off x="4693493" y="5237467"/>
            <a:ext cx="1242081" cy="457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ktangel 36">
            <a:extLst>
              <a:ext uri="{FF2B5EF4-FFF2-40B4-BE49-F238E27FC236}">
                <a16:creationId xmlns:a16="http://schemas.microsoft.com/office/drawing/2014/main" id="{9AC8B479-B281-1DBA-28A6-D0B0652651C2}"/>
              </a:ext>
            </a:extLst>
          </p:cNvPr>
          <p:cNvSpPr/>
          <p:nvPr/>
        </p:nvSpPr>
        <p:spPr>
          <a:xfrm flipV="1">
            <a:off x="5943435" y="5354692"/>
            <a:ext cx="1242081" cy="457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ktangel 37">
            <a:extLst>
              <a:ext uri="{FF2B5EF4-FFF2-40B4-BE49-F238E27FC236}">
                <a16:creationId xmlns:a16="http://schemas.microsoft.com/office/drawing/2014/main" id="{3421090D-6129-66AC-8A75-F1CB71A9F13B}"/>
              </a:ext>
            </a:extLst>
          </p:cNvPr>
          <p:cNvSpPr/>
          <p:nvPr/>
        </p:nvSpPr>
        <p:spPr>
          <a:xfrm>
            <a:off x="5216266" y="5263816"/>
            <a:ext cx="232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ktangel 37">
            <a:extLst>
              <a:ext uri="{FF2B5EF4-FFF2-40B4-BE49-F238E27FC236}">
                <a16:creationId xmlns:a16="http://schemas.microsoft.com/office/drawing/2014/main" id="{DF8DF915-FE0F-00CC-63DA-BEB5DCCA1003}"/>
              </a:ext>
            </a:extLst>
          </p:cNvPr>
          <p:cNvSpPr/>
          <p:nvPr/>
        </p:nvSpPr>
        <p:spPr>
          <a:xfrm>
            <a:off x="6402228" y="5359934"/>
            <a:ext cx="232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4" name="Rak 29">
            <a:extLst>
              <a:ext uri="{FF2B5EF4-FFF2-40B4-BE49-F238E27FC236}">
                <a16:creationId xmlns:a16="http://schemas.microsoft.com/office/drawing/2014/main" id="{D0C28146-378E-4AF4-52FE-4383E98DCB69}"/>
              </a:ext>
            </a:extLst>
          </p:cNvPr>
          <p:cNvCxnSpPr>
            <a:cxnSpLocks/>
          </p:cNvCxnSpPr>
          <p:nvPr/>
        </p:nvCxnSpPr>
        <p:spPr>
          <a:xfrm>
            <a:off x="7038988" y="3238420"/>
            <a:ext cx="84461" cy="86920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C7066F53-4219-716D-7557-7939BD588646}"/>
                  </a:ext>
                </a:extLst>
              </p14:cNvPr>
              <p14:cNvContentPartPr/>
              <p14:nvPr/>
            </p14:nvContentPartPr>
            <p14:xfrm>
              <a:off x="7052065" y="3494331"/>
              <a:ext cx="360" cy="54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C7066F53-4219-716D-7557-7939BD588646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7034425" y="3476331"/>
                <a:ext cx="36000" cy="41040"/>
              </a:xfrm>
              <a:prstGeom prst="rect">
                <a:avLst/>
              </a:prstGeom>
            </p:spPr>
          </p:pic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4262B6E2-3F74-88EF-E293-70F2D5EC8766}"/>
              </a:ext>
            </a:extLst>
          </p:cNvPr>
          <p:cNvGrpSpPr/>
          <p:nvPr/>
        </p:nvGrpSpPr>
        <p:grpSpPr>
          <a:xfrm>
            <a:off x="6996265" y="3205971"/>
            <a:ext cx="234720" cy="326160"/>
            <a:chOff x="6996265" y="3205971"/>
            <a:chExt cx="234720" cy="32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52936685-3B65-E4D0-8B80-29208AEF49A8}"/>
                    </a:ext>
                  </a:extLst>
                </p14:cNvPr>
                <p14:cNvContentPartPr/>
                <p14:nvPr/>
              </p14:nvContentPartPr>
              <p14:xfrm>
                <a:off x="6996265" y="3253491"/>
                <a:ext cx="165600" cy="2786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52936685-3B65-E4D0-8B80-29208AEF49A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978265" y="3235491"/>
                  <a:ext cx="201240" cy="31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55F19407-F614-3B99-BD4B-E3E79F28E667}"/>
                    </a:ext>
                  </a:extLst>
                </p14:cNvPr>
                <p14:cNvContentPartPr/>
                <p14:nvPr/>
              </p14:nvContentPartPr>
              <p14:xfrm>
                <a:off x="7097785" y="3234411"/>
                <a:ext cx="22320" cy="1245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55F19407-F614-3B99-BD4B-E3E79F28E667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079785" y="3216411"/>
                  <a:ext cx="5796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5EE565F8-85B4-4892-7E98-65D1E4248A63}"/>
                    </a:ext>
                  </a:extLst>
                </p14:cNvPr>
                <p14:cNvContentPartPr/>
                <p14:nvPr/>
              </p14:nvContentPartPr>
              <p14:xfrm>
                <a:off x="7139545" y="3205971"/>
                <a:ext cx="91440" cy="831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5EE565F8-85B4-4892-7E98-65D1E4248A6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121905" y="3188331"/>
                  <a:ext cx="12708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EAF2E6B5-94E7-787E-8EF4-B3661FE72F3D}"/>
                    </a:ext>
                  </a:extLst>
                </p14:cNvPr>
                <p14:cNvContentPartPr/>
                <p14:nvPr/>
              </p14:nvContentPartPr>
              <p14:xfrm>
                <a:off x="7061425" y="3217491"/>
                <a:ext cx="360" cy="1958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EAF2E6B5-94E7-787E-8EF4-B3661FE72F3D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043785" y="3199491"/>
                  <a:ext cx="36000" cy="23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B567FE6-2957-D1AE-E8F1-C35B8AB7641F}"/>
              </a:ext>
            </a:extLst>
          </p:cNvPr>
          <p:cNvGrpSpPr/>
          <p:nvPr/>
        </p:nvGrpSpPr>
        <p:grpSpPr>
          <a:xfrm>
            <a:off x="4487425" y="3393171"/>
            <a:ext cx="185760" cy="56160"/>
            <a:chOff x="4487425" y="3393171"/>
            <a:chExt cx="185760" cy="5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0EDD237C-B8EB-FFD2-6EE3-CAD5FB2E8EDD}"/>
                    </a:ext>
                  </a:extLst>
                </p14:cNvPr>
                <p14:cNvContentPartPr/>
                <p14:nvPr/>
              </p14:nvContentPartPr>
              <p14:xfrm>
                <a:off x="4619905" y="3430971"/>
                <a:ext cx="6480" cy="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0EDD237C-B8EB-FFD2-6EE3-CAD5FB2E8EDD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601905" y="3412971"/>
                  <a:ext cx="421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59B9621C-3121-251E-13C5-0B2BA8819E26}"/>
                    </a:ext>
                  </a:extLst>
                </p14:cNvPr>
                <p14:cNvContentPartPr/>
                <p14:nvPr/>
              </p14:nvContentPartPr>
              <p14:xfrm>
                <a:off x="4487425" y="3403971"/>
                <a:ext cx="93600" cy="187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59B9621C-3121-251E-13C5-0B2BA8819E26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4469785" y="3385971"/>
                  <a:ext cx="1292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16033B68-36AE-26C5-3D55-3F4089607C06}"/>
                    </a:ext>
                  </a:extLst>
                </p14:cNvPr>
                <p14:cNvContentPartPr/>
                <p14:nvPr/>
              </p14:nvContentPartPr>
              <p14:xfrm>
                <a:off x="4562665" y="3393171"/>
                <a:ext cx="71280" cy="381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16033B68-36AE-26C5-3D55-3F4089607C06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544665" y="3375531"/>
                  <a:ext cx="10692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7802F40A-2F80-A256-060F-0F5A716F8405}"/>
                    </a:ext>
                  </a:extLst>
                </p14:cNvPr>
                <p14:cNvContentPartPr/>
                <p14:nvPr/>
              </p14:nvContentPartPr>
              <p14:xfrm>
                <a:off x="4644025" y="3394611"/>
                <a:ext cx="5400" cy="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7802F40A-2F80-A256-060F-0F5A716F840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626025" y="3376971"/>
                  <a:ext cx="410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5EB3FB73-3359-52BD-63B2-56A67707A58B}"/>
                    </a:ext>
                  </a:extLst>
                </p14:cNvPr>
                <p14:cNvContentPartPr/>
                <p14:nvPr/>
              </p14:nvContentPartPr>
              <p14:xfrm>
                <a:off x="4662025" y="3424491"/>
                <a:ext cx="11160" cy="248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5EB3FB73-3359-52BD-63B2-56A67707A58B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4644385" y="3406851"/>
                  <a:ext cx="46800" cy="604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7" name="Slide Number Placeholder 106">
            <a:extLst>
              <a:ext uri="{FF2B5EF4-FFF2-40B4-BE49-F238E27FC236}">
                <a16:creationId xmlns:a16="http://schemas.microsoft.com/office/drawing/2014/main" id="{A6BF28E6-A9BD-38AB-1934-0E90DCACE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052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31640" y="182664"/>
            <a:ext cx="14592300" cy="5895975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>
            <a:off x="2376616" y="5113479"/>
            <a:ext cx="327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5398373" y="537075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v1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7343517" y="367613"/>
            <a:ext cx="4620176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Det finns en optimal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kombination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4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av v1 och t.</a:t>
            </a:r>
            <a:endParaRPr kumimoji="0" lang="sv-SE" sz="4000" b="1" i="0" u="none" strike="noStrike" kern="120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4000" b="1" i="0" u="none" strike="noStrike" kern="120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Figuren visar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ekonomiskt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nuvärde för olika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lang="sv-SE" sz="40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öjliga</a:t>
            </a:r>
            <a:r>
              <a:rPr lang="sv-SE" sz="4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4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kombinationer.</a:t>
            </a:r>
            <a:endParaRPr kumimoji="0" lang="sv-SE" sz="4000" b="1" i="0" u="none" strike="noStrike" kern="120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8EA6E7-E1AE-7224-01D7-6E5C08DFD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282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4420" y="0"/>
            <a:ext cx="14592300" cy="5895975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8423190" y="954163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Ekonomiskt</a:t>
            </a:r>
            <a:endParaRPr lang="sv-SE" sz="4000" b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nuvärde för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olika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kombinationer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av v1 och t.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7562335" y="4743246"/>
            <a:ext cx="327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9" name="Rektangel 8"/>
          <p:cNvSpPr/>
          <p:nvPr/>
        </p:nvSpPr>
        <p:spPr>
          <a:xfrm>
            <a:off x="4548580" y="5188089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6DE73C-3BED-083B-575A-0A057C52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799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0634" y="0"/>
            <a:ext cx="14592300" cy="58959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ktangel 6"/>
          <p:cNvSpPr/>
          <p:nvPr/>
        </p:nvSpPr>
        <p:spPr>
          <a:xfrm>
            <a:off x="8423190" y="954163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Ekonomiskt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optimal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kombination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av v1 och 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4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visas här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7562335" y="4743246"/>
            <a:ext cx="327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9" name="Rektangel 8"/>
          <p:cNvSpPr/>
          <p:nvPr/>
        </p:nvSpPr>
        <p:spPr>
          <a:xfrm>
            <a:off x="4548580" y="5188089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v1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D966E45-45B2-9CCF-DDA4-FEA67F26C8B4}"/>
              </a:ext>
            </a:extLst>
          </p:cNvPr>
          <p:cNvSpPr/>
          <p:nvPr/>
        </p:nvSpPr>
        <p:spPr>
          <a:xfrm>
            <a:off x="5246207" y="1149789"/>
            <a:ext cx="208230" cy="9053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8F10C3B-7210-9CE5-B745-F24B5E87F52D}"/>
              </a:ext>
            </a:extLst>
          </p:cNvPr>
          <p:cNvCxnSpPr/>
          <p:nvPr/>
        </p:nvCxnSpPr>
        <p:spPr>
          <a:xfrm>
            <a:off x="5350322" y="1240324"/>
            <a:ext cx="104115" cy="3195874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9CF74A-ED2E-A009-0DB9-1EF04E85A455}"/>
              </a:ext>
            </a:extLst>
          </p:cNvPr>
          <p:cNvCxnSpPr>
            <a:cxnSpLocks/>
          </p:cNvCxnSpPr>
          <p:nvPr/>
        </p:nvCxnSpPr>
        <p:spPr>
          <a:xfrm flipH="1">
            <a:off x="4629666" y="4436198"/>
            <a:ext cx="824771" cy="67901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B5A628-B5BD-ACF1-1D4A-C240254F47B2}"/>
              </a:ext>
            </a:extLst>
          </p:cNvPr>
          <p:cNvCxnSpPr>
            <a:cxnSpLocks/>
          </p:cNvCxnSpPr>
          <p:nvPr/>
        </p:nvCxnSpPr>
        <p:spPr>
          <a:xfrm>
            <a:off x="5454437" y="4436198"/>
            <a:ext cx="2435232" cy="21728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EDB62CC-110C-C119-1F68-48EA09B97683}"/>
              </a:ext>
            </a:extLst>
          </p:cNvPr>
          <p:cNvSpPr txBox="1"/>
          <p:nvPr/>
        </p:nvSpPr>
        <p:spPr>
          <a:xfrm>
            <a:off x="4316199" y="509718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highlight>
                  <a:srgbClr val="FFFF00"/>
                </a:highlight>
              </a:rPr>
              <a:t>60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6C5593-8939-C0FC-2903-3DFDC300E741}"/>
              </a:ext>
            </a:extLst>
          </p:cNvPr>
          <p:cNvSpPr txBox="1"/>
          <p:nvPr/>
        </p:nvSpPr>
        <p:spPr>
          <a:xfrm>
            <a:off x="7784432" y="44508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highlight>
                  <a:srgbClr val="FFFF00"/>
                </a:highlight>
              </a:rPr>
              <a:t>25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8AA109-9A4A-F886-FD15-5D643FBD9D73}"/>
              </a:ext>
            </a:extLst>
          </p:cNvPr>
          <p:cNvSpPr txBox="1"/>
          <p:nvPr/>
        </p:nvSpPr>
        <p:spPr>
          <a:xfrm>
            <a:off x="289712" y="954163"/>
            <a:ext cx="27017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dirty="0"/>
              <a:t>Högsta möjliga</a:t>
            </a:r>
          </a:p>
          <a:p>
            <a:r>
              <a:rPr lang="sv-SE" sz="3200" b="1" dirty="0"/>
              <a:t>ekonomiska</a:t>
            </a:r>
          </a:p>
          <a:p>
            <a:r>
              <a:rPr lang="sv-SE" sz="3200" b="1" dirty="0"/>
              <a:t>nuvärde.</a:t>
            </a:r>
            <a:endParaRPr lang="en-US" sz="32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3EC6E9B-0C47-AE9F-C773-A62023F9F765}"/>
              </a:ext>
            </a:extLst>
          </p:cNvPr>
          <p:cNvSpPr/>
          <p:nvPr/>
        </p:nvSpPr>
        <p:spPr>
          <a:xfrm>
            <a:off x="135802" y="325925"/>
            <a:ext cx="2855676" cy="281562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8213A1B-DBDB-CAF2-7335-B28E31C18889}"/>
              </a:ext>
            </a:extLst>
          </p:cNvPr>
          <p:cNvCxnSpPr>
            <a:cxnSpLocks/>
          </p:cNvCxnSpPr>
          <p:nvPr/>
        </p:nvCxnSpPr>
        <p:spPr>
          <a:xfrm>
            <a:off x="2317687" y="524709"/>
            <a:ext cx="2554811" cy="55265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591488A-312B-932A-CC3A-DF2579AFE894}"/>
              </a:ext>
            </a:extLst>
          </p:cNvPr>
          <p:cNvSpPr/>
          <p:nvPr/>
        </p:nvSpPr>
        <p:spPr>
          <a:xfrm>
            <a:off x="-144855" y="5772443"/>
            <a:ext cx="1240324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B08887B9-4735-3C96-B80F-461769B6E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3BBA20-D9C5-61E0-AB4C-C606FE6281F2}"/>
              </a:ext>
            </a:extLst>
          </p:cNvPr>
          <p:cNvSpPr txBox="1"/>
          <p:nvPr/>
        </p:nvSpPr>
        <p:spPr>
          <a:xfrm>
            <a:off x="8528364" y="4743246"/>
            <a:ext cx="1904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highlight>
                  <a:srgbClr val="FFFF00"/>
                </a:highlight>
              </a:rPr>
              <a:t>Gallra med 25 års </a:t>
            </a:r>
          </a:p>
          <a:p>
            <a:r>
              <a:rPr lang="sv-SE" b="1" dirty="0">
                <a:highlight>
                  <a:srgbClr val="FFFF00"/>
                </a:highlight>
              </a:rPr>
              <a:t>tidsintervall.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53973F-5124-080C-490A-A8C7584F6E82}"/>
              </a:ext>
            </a:extLst>
          </p:cNvPr>
          <p:cNvSpPr txBox="1"/>
          <p:nvPr/>
        </p:nvSpPr>
        <p:spPr>
          <a:xfrm>
            <a:off x="135802" y="4743245"/>
            <a:ext cx="2297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highlight>
                  <a:srgbClr val="FFFF00"/>
                </a:highlight>
              </a:rPr>
              <a:t>Spara 60 kubikmeter</a:t>
            </a:r>
          </a:p>
          <a:p>
            <a:r>
              <a:rPr lang="sv-SE" b="1" dirty="0">
                <a:highlight>
                  <a:srgbClr val="FFFF00"/>
                </a:highlight>
              </a:rPr>
              <a:t>skog vid varje gallring.</a:t>
            </a:r>
            <a:endParaRPr lang="en-US" b="1" dirty="0">
              <a:highlight>
                <a:srgbClr val="FFFF00"/>
              </a:highlight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7E87A16-F37C-DC42-F1F1-4442B123D451}"/>
              </a:ext>
            </a:extLst>
          </p:cNvPr>
          <p:cNvCxnSpPr>
            <a:cxnSpLocks/>
          </p:cNvCxnSpPr>
          <p:nvPr/>
        </p:nvCxnSpPr>
        <p:spPr>
          <a:xfrm flipH="1" flipV="1">
            <a:off x="2444436" y="5115208"/>
            <a:ext cx="1871763" cy="1846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6490074-3E31-57AC-576C-2E5094686F07}"/>
              </a:ext>
            </a:extLst>
          </p:cNvPr>
          <p:cNvCxnSpPr/>
          <p:nvPr/>
        </p:nvCxnSpPr>
        <p:spPr>
          <a:xfrm>
            <a:off x="8203136" y="4743246"/>
            <a:ext cx="325228" cy="15467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338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C3FE0-6EB4-418C-82E7-2F09A4F4115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45" y="-1557560"/>
            <a:ext cx="12525488" cy="841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ktangel 5"/>
          <p:cNvSpPr/>
          <p:nvPr/>
        </p:nvSpPr>
        <p:spPr>
          <a:xfrm>
            <a:off x="4082468" y="3198168"/>
            <a:ext cx="45281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CC458E-FABB-4218-9772-75DED0960A74}"/>
              </a:ext>
            </a:extLst>
          </p:cNvPr>
          <p:cNvSpPr txBox="1"/>
          <p:nvPr/>
        </p:nvSpPr>
        <p:spPr>
          <a:xfrm>
            <a:off x="3707177" y="5969525"/>
            <a:ext cx="848482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highlight>
                  <a:srgbClr val="FFFF00"/>
                </a:highlight>
                <a:latin typeface="Arial Black" panose="020B0A04020102020204" pitchFamily="34" charset="0"/>
              </a:rPr>
              <a:t>Hyggesfritt skogsbruk  är vanligt i många länder.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cs typeface="Arial"/>
              </a:rPr>
              <a:t>(Neuchatel, Schweiz).</a:t>
            </a:r>
            <a:endParaRPr kumimoji="0" lang="sv-SE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 Black" panose="020B0A04020102020204" pitchFamily="34" charset="0"/>
            </a:endParaRPr>
          </a:p>
          <a:p>
            <a:endParaRPr lang="en-US" sz="24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85357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996AA4-79BD-818D-4DB5-1E08EAE13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0222C3-F6B2-5AA0-D615-50347277B91F}"/>
              </a:ext>
            </a:extLst>
          </p:cNvPr>
          <p:cNvSpPr txBox="1"/>
          <p:nvPr/>
        </p:nvSpPr>
        <p:spPr>
          <a:xfrm>
            <a:off x="1057835" y="693491"/>
            <a:ext cx="9798423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Metod 2.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A.</a:t>
            </a: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Man bestämmer tillväxtfunktioner för enskilda träd.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800" b="1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Man simulerar hur skogen utvecklas på dator, under mycket lång tid, med olika förutsättningar och med olika gallringsuttag.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800" b="1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Olika beslutsregler för att välja ut träd för avverkning testas.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800" b="1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D.</a:t>
            </a: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Man väljer de beslutsregler som totalt sett ger bäst resultat.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290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B504C-2EAE-4C1B-A3CB-68D7E240E4AC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objekt 2" descr="C:\Users\demo\Desktop\Runs 160708\b 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4" y="220091"/>
            <a:ext cx="7598664" cy="650138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ktangel 3"/>
          <p:cNvSpPr/>
          <p:nvPr/>
        </p:nvSpPr>
        <p:spPr>
          <a:xfrm>
            <a:off x="7882128" y="507598"/>
            <a:ext cx="41204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Karta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över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alla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träd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 = 0.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74D3C0-8725-C198-B018-DB41E353EF2E}"/>
              </a:ext>
            </a:extLst>
          </p:cNvPr>
          <p:cNvSpPr txBox="1"/>
          <p:nvPr/>
        </p:nvSpPr>
        <p:spPr>
          <a:xfrm>
            <a:off x="7882128" y="1892593"/>
            <a:ext cx="2855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highlight>
                  <a:srgbClr val="FFFF00"/>
                </a:highlight>
              </a:rPr>
              <a:t>Exempelvis år 1960.  </a:t>
            </a:r>
            <a:endParaRPr lang="en-US" sz="24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79508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B504C-2EAE-4C1B-A3CB-68D7E240E4AC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objekt 2" descr="C:\Users\demo\Desktop\Runs 160708\c 3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7" y="155448"/>
            <a:ext cx="7543799" cy="656602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ktangel 3"/>
          <p:cNvSpPr/>
          <p:nvPr/>
        </p:nvSpPr>
        <p:spPr>
          <a:xfrm>
            <a:off x="8394298" y="967478"/>
            <a:ext cx="1138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 = 35.</a:t>
            </a:r>
            <a:endParaRPr kumimoji="0" lang="sv-SE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B7C41E-1ACE-4DE6-2AE4-D0D9B1EF42EB}"/>
              </a:ext>
            </a:extLst>
          </p:cNvPr>
          <p:cNvSpPr txBox="1"/>
          <p:nvPr/>
        </p:nvSpPr>
        <p:spPr>
          <a:xfrm>
            <a:off x="8382001" y="1490698"/>
            <a:ext cx="2971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Exempelvis år 1995.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552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B504C-2EAE-4C1B-A3CB-68D7E240E4AC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objekt 2" descr="C:\Users\demo\Desktop\Runs 160708\d 6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" y="109728"/>
            <a:ext cx="7616952" cy="661174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ktangel 3"/>
          <p:cNvSpPr/>
          <p:nvPr/>
        </p:nvSpPr>
        <p:spPr>
          <a:xfrm>
            <a:off x="8183533" y="612560"/>
            <a:ext cx="31702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 = 69.</a:t>
            </a:r>
            <a:endParaRPr kumimoji="0" lang="sv-SE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352026-AFBC-656E-9AF1-1984BF6B43BE}"/>
              </a:ext>
            </a:extLst>
          </p:cNvPr>
          <p:cNvSpPr txBox="1"/>
          <p:nvPr/>
        </p:nvSpPr>
        <p:spPr>
          <a:xfrm>
            <a:off x="8183533" y="1150106"/>
            <a:ext cx="2743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Exempelvis år 2029.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3986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B504C-2EAE-4C1B-A3CB-68D7E240E4AC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objekt 2" descr="C:\Users\demo\Desktop\Runs 160708\d 6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" y="109728"/>
            <a:ext cx="7616952" cy="661174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ktangel 3"/>
          <p:cNvSpPr/>
          <p:nvPr/>
        </p:nvSpPr>
        <p:spPr>
          <a:xfrm>
            <a:off x="8183533" y="612560"/>
            <a:ext cx="31702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 = 69.</a:t>
            </a:r>
            <a:endParaRPr kumimoji="0" lang="sv-SE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762E8CA-AAE3-4734-84DD-8D8D5A7AE34D}"/>
                  </a:ext>
                </a:extLst>
              </p14:cNvPr>
              <p14:cNvContentPartPr/>
              <p14:nvPr/>
            </p14:nvContentPartPr>
            <p14:xfrm>
              <a:off x="7608023" y="319002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762E8CA-AAE3-4734-84DD-8D8D5A7AE34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45023" y="25636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EB85DE2-0CFC-FE1E-F4C2-4180639ABBAA}"/>
                  </a:ext>
                </a:extLst>
              </p14:cNvPr>
              <p14:cNvContentPartPr/>
              <p14:nvPr/>
            </p14:nvContentPartPr>
            <p14:xfrm>
              <a:off x="5184143" y="958362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EB85DE2-0CFC-FE1E-F4C2-4180639ABBA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21503" y="89572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F12EDAB-5792-79B7-B41D-B121C52DE6F6}"/>
                  </a:ext>
                </a:extLst>
              </p14:cNvPr>
              <p14:cNvContentPartPr/>
              <p14:nvPr/>
            </p14:nvContentPartPr>
            <p14:xfrm>
              <a:off x="6294023" y="1073922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F12EDAB-5792-79B7-B41D-B121C52DE6F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31023" y="101092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5F86924-75FB-D4FC-1FF0-9C80F429EDC8}"/>
                  </a:ext>
                </a:extLst>
              </p14:cNvPr>
              <p14:cNvContentPartPr/>
              <p14:nvPr/>
            </p14:nvContentPartPr>
            <p14:xfrm>
              <a:off x="6782183" y="1535442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5F86924-75FB-D4FC-1FF0-9C80F429EDC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19183" y="147280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5D1EA37-F925-7A99-1065-5FD0265EDCF4}"/>
                  </a:ext>
                </a:extLst>
              </p14:cNvPr>
              <p14:cNvContentPartPr/>
              <p14:nvPr/>
            </p14:nvContentPartPr>
            <p14:xfrm>
              <a:off x="7608023" y="1020282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5D1EA37-F925-7A99-1065-5FD0265EDC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45023" y="95764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C3C2A09-BE2B-3DDC-9D41-ADDEFC0795A1}"/>
                  </a:ext>
                </a:extLst>
              </p14:cNvPr>
              <p14:cNvContentPartPr/>
              <p14:nvPr/>
            </p14:nvContentPartPr>
            <p14:xfrm>
              <a:off x="6755543" y="461562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C3C2A09-BE2B-3DDC-9D41-ADDEFC0795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92903" y="39856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B077128-7963-D201-9FB2-D282DA191649}"/>
                  </a:ext>
                </a:extLst>
              </p14:cNvPr>
              <p14:cNvContentPartPr/>
              <p14:nvPr/>
            </p14:nvContentPartPr>
            <p14:xfrm>
              <a:off x="3452903" y="514482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B077128-7963-D201-9FB2-D282DA19164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90263" y="45148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9A9F9EF-C8B3-CBD4-16FB-F18B000B0C30}"/>
                  </a:ext>
                </a:extLst>
              </p14:cNvPr>
              <p14:cNvContentPartPr/>
              <p14:nvPr/>
            </p14:nvContentPartPr>
            <p14:xfrm>
              <a:off x="4207463" y="647682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9A9F9EF-C8B3-CBD4-16FB-F18B000B0C3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44823" y="58468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29988FB-1F0B-201F-54EF-E64E95BD25C8}"/>
                  </a:ext>
                </a:extLst>
              </p14:cNvPr>
              <p14:cNvContentPartPr/>
              <p14:nvPr/>
            </p14:nvContentPartPr>
            <p14:xfrm>
              <a:off x="4589423" y="443562"/>
              <a:ext cx="180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29988FB-1F0B-201F-54EF-E64E95BD25C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26423" y="380922"/>
                <a:ext cx="12744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B7C8B05-C864-2FC6-E108-A047EEDCDA14}"/>
                  </a:ext>
                </a:extLst>
              </p14:cNvPr>
              <p14:cNvContentPartPr/>
              <p14:nvPr/>
            </p14:nvContentPartPr>
            <p14:xfrm>
              <a:off x="2529863" y="798522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B7C8B05-C864-2FC6-E108-A047EEDCDA1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67223" y="73588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359F421-934D-467B-66D3-FE71D90FF59A}"/>
                  </a:ext>
                </a:extLst>
              </p14:cNvPr>
              <p14:cNvContentPartPr/>
              <p14:nvPr/>
            </p14:nvContentPartPr>
            <p14:xfrm>
              <a:off x="1997063" y="939282"/>
              <a:ext cx="360" cy="1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359F421-934D-467B-66D3-FE71D90FF59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934063" y="876282"/>
                <a:ext cx="1260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E2908F5-29F5-037A-B69E-6B20E6B80B51}"/>
                  </a:ext>
                </a:extLst>
              </p14:cNvPr>
              <p14:cNvContentPartPr/>
              <p14:nvPr/>
            </p14:nvContentPartPr>
            <p14:xfrm>
              <a:off x="3470903" y="1296042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E2908F5-29F5-037A-B69E-6B20E6B80B5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07903" y="123304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6C11A85-42DF-2E77-F009-0254B491CFE4}"/>
                  </a:ext>
                </a:extLst>
              </p14:cNvPr>
              <p14:cNvContentPartPr/>
              <p14:nvPr/>
            </p14:nvContentPartPr>
            <p14:xfrm>
              <a:off x="2964743" y="1970322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6C11A85-42DF-2E77-F009-0254B491CFE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1743" y="190768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6CE71C3-4D89-CE49-CBD9-295CF7778F38}"/>
                  </a:ext>
                </a:extLst>
              </p14:cNvPr>
              <p14:cNvContentPartPr/>
              <p14:nvPr/>
            </p14:nvContentPartPr>
            <p14:xfrm>
              <a:off x="3843863" y="225436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6CE71C3-4D89-CE49-CBD9-295CF7778F3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80863" y="219172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C55F323-7133-5B4F-CB6D-FC77AB302075}"/>
                  </a:ext>
                </a:extLst>
              </p14:cNvPr>
              <p14:cNvContentPartPr/>
              <p14:nvPr/>
            </p14:nvContentPartPr>
            <p14:xfrm>
              <a:off x="4518143" y="1704282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C55F323-7133-5B4F-CB6D-FC77AB30207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55503" y="164128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36FE663-3F9E-5BA5-08F0-DD358FA49BFC}"/>
                  </a:ext>
                </a:extLst>
              </p14:cNvPr>
              <p14:cNvContentPartPr/>
              <p14:nvPr/>
            </p14:nvContentPartPr>
            <p14:xfrm>
              <a:off x="5113223" y="2094882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36FE663-3F9E-5BA5-08F0-DD358FA49BF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50223" y="203188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11E2225-39B1-0D62-8B26-B8AB7D9B5F25}"/>
                  </a:ext>
                </a:extLst>
              </p14:cNvPr>
              <p14:cNvContentPartPr/>
              <p14:nvPr/>
            </p14:nvContentPartPr>
            <p14:xfrm>
              <a:off x="5832143" y="2467482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11E2225-39B1-0D62-8B26-B8AB7D9B5F2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69503" y="240484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27823366-7607-6CE2-3C65-5E502F9B4306}"/>
                  </a:ext>
                </a:extLst>
              </p14:cNvPr>
              <p14:cNvContentPartPr/>
              <p14:nvPr/>
            </p14:nvContentPartPr>
            <p14:xfrm>
              <a:off x="4669343" y="2849442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27823366-7607-6CE2-3C65-5E502F9B430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06343" y="278644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EE8FF64-40B1-446A-4D78-F8C8AE48D036}"/>
                  </a:ext>
                </a:extLst>
              </p14:cNvPr>
              <p14:cNvContentPartPr/>
              <p14:nvPr/>
            </p14:nvContentPartPr>
            <p14:xfrm>
              <a:off x="3968063" y="3009282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EE8FF64-40B1-446A-4D78-F8C8AE48D03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05063" y="294628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9E23D6B-B49E-83C6-4CC2-4C109A64B0D9}"/>
                  </a:ext>
                </a:extLst>
              </p14:cNvPr>
              <p14:cNvContentPartPr/>
              <p14:nvPr/>
            </p14:nvContentPartPr>
            <p14:xfrm>
              <a:off x="2733983" y="2982642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9E23D6B-B49E-83C6-4CC2-4C109A64B0D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70983" y="292000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116CDC0-2833-7E10-0DB4-AD5298074065}"/>
                  </a:ext>
                </a:extLst>
              </p14:cNvPr>
              <p14:cNvContentPartPr/>
              <p14:nvPr/>
            </p14:nvContentPartPr>
            <p14:xfrm>
              <a:off x="2085983" y="2574402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116CDC0-2833-7E10-0DB4-AD529807406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22983" y="251140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A96126D-F8A7-4F45-5A50-0D8B2D7CDDBD}"/>
                  </a:ext>
                </a:extLst>
              </p14:cNvPr>
              <p14:cNvContentPartPr/>
              <p14:nvPr/>
            </p14:nvContentPartPr>
            <p14:xfrm>
              <a:off x="1748303" y="3381882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A96126D-F8A7-4F45-5A50-0D8B2D7CDDB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85663" y="331924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C27F1D2-6177-8CB7-DC50-4165B480BCCC}"/>
                  </a:ext>
                </a:extLst>
              </p14:cNvPr>
              <p14:cNvContentPartPr/>
              <p14:nvPr/>
            </p14:nvContentPartPr>
            <p14:xfrm>
              <a:off x="2236823" y="3941322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C27F1D2-6177-8CB7-DC50-4165B480BCC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4183" y="387832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25A3A72-127E-48D6-E2A0-25E20A5AC49D}"/>
                  </a:ext>
                </a:extLst>
              </p14:cNvPr>
              <p14:cNvContentPartPr/>
              <p14:nvPr/>
            </p14:nvContentPartPr>
            <p14:xfrm>
              <a:off x="1473263" y="1571082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25A3A72-127E-48D6-E2A0-25E20A5AC49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10623" y="150808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6BF4256-8D87-C4FD-20C6-C639288CD502}"/>
                  </a:ext>
                </a:extLst>
              </p14:cNvPr>
              <p14:cNvContentPartPr/>
              <p14:nvPr/>
            </p14:nvContentPartPr>
            <p14:xfrm>
              <a:off x="1313423" y="2281362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6BF4256-8D87-C4FD-20C6-C639288CD50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50783" y="221872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91A43781-5B53-8C11-06E1-C76F24762576}"/>
                  </a:ext>
                </a:extLst>
              </p14:cNvPr>
              <p14:cNvContentPartPr/>
              <p14:nvPr/>
            </p14:nvContentPartPr>
            <p14:xfrm>
              <a:off x="2680703" y="1686642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91A43781-5B53-8C11-06E1-C76F2476257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18063" y="162364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280893D-067C-3BC7-463B-E9D338258EF7}"/>
                  </a:ext>
                </a:extLst>
              </p14:cNvPr>
              <p14:cNvContentPartPr/>
              <p14:nvPr/>
            </p14:nvContentPartPr>
            <p14:xfrm>
              <a:off x="3533183" y="3622002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280893D-067C-3BC7-463B-E9D338258EF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70183" y="355900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9954EDD-CA78-3466-485A-6ED48FA84C18}"/>
                  </a:ext>
                </a:extLst>
              </p14:cNvPr>
              <p14:cNvContentPartPr/>
              <p14:nvPr/>
            </p14:nvContentPartPr>
            <p14:xfrm>
              <a:off x="4181183" y="4038882"/>
              <a:ext cx="180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9954EDD-CA78-3466-485A-6ED48FA84C1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18183" y="3976242"/>
                <a:ext cx="12744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8E21E91-A7BF-73CC-FBFA-6E51B9A2A1B7}"/>
                  </a:ext>
                </a:extLst>
              </p14:cNvPr>
              <p14:cNvContentPartPr/>
              <p14:nvPr/>
            </p14:nvContentPartPr>
            <p14:xfrm>
              <a:off x="3318623" y="4527042"/>
              <a:ext cx="180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8E21E91-A7BF-73CC-FBFA-6E51B9A2A1B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55623" y="4464402"/>
                <a:ext cx="12744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2F752DD-74F3-5EF6-A24A-E7776279FDA0}"/>
                  </a:ext>
                </a:extLst>
              </p14:cNvPr>
              <p14:cNvContentPartPr/>
              <p14:nvPr/>
            </p14:nvContentPartPr>
            <p14:xfrm>
              <a:off x="4882463" y="5326242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2F752DD-74F3-5EF6-A24A-E7776279FD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19463" y="526360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BD1F700-C3BA-DF3B-2443-DA9CD6452833}"/>
                  </a:ext>
                </a:extLst>
              </p14:cNvPr>
              <p14:cNvContentPartPr/>
              <p14:nvPr/>
            </p14:nvContentPartPr>
            <p14:xfrm>
              <a:off x="5521463" y="4722882"/>
              <a:ext cx="3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BD1F700-C3BA-DF3B-2443-DA9CD645283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58823" y="465988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2ACD0E2-14AB-5A98-EE10-1258B69B8471}"/>
                  </a:ext>
                </a:extLst>
              </p14:cNvPr>
              <p14:cNvContentPartPr/>
              <p14:nvPr/>
            </p14:nvContentPartPr>
            <p14:xfrm>
              <a:off x="7590023" y="3133482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2ACD0E2-14AB-5A98-EE10-1258B69B847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27383" y="307084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2EF22833-B8DE-66D6-C82F-1BA872CEEF66}"/>
                  </a:ext>
                </a:extLst>
              </p14:cNvPr>
              <p14:cNvContentPartPr/>
              <p14:nvPr/>
            </p14:nvContentPartPr>
            <p14:xfrm>
              <a:off x="7368263" y="3488802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2EF22833-B8DE-66D6-C82F-1BA872CEEF6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05623" y="342580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2D672CA-A2A6-40E7-4E84-8DDFEE409168}"/>
                  </a:ext>
                </a:extLst>
              </p14:cNvPr>
              <p14:cNvContentPartPr/>
              <p14:nvPr/>
            </p14:nvContentPartPr>
            <p14:xfrm>
              <a:off x="7563743" y="4376562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2D672CA-A2A6-40E7-4E84-8DDFEE4091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00743" y="431356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0F9A5ACE-FC24-5235-DB38-5D7EB5766889}"/>
                  </a:ext>
                </a:extLst>
              </p14:cNvPr>
              <p14:cNvContentPartPr/>
              <p14:nvPr/>
            </p14:nvContentPartPr>
            <p14:xfrm>
              <a:off x="780623" y="1384602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0F9A5ACE-FC24-5235-DB38-5D7EB57668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7983" y="132160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262879F-E2F8-03D3-B40A-4170F89C4DAB}"/>
                  </a:ext>
                </a:extLst>
              </p14:cNvPr>
              <p14:cNvContentPartPr/>
              <p14:nvPr/>
            </p14:nvContentPartPr>
            <p14:xfrm>
              <a:off x="567863" y="3381882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262879F-E2F8-03D3-B40A-4170F89C4DA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4863" y="331924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B8C2DEB-047E-5814-232C-766CEB67F672}"/>
                  </a:ext>
                </a:extLst>
              </p14:cNvPr>
              <p14:cNvContentPartPr/>
              <p14:nvPr/>
            </p14:nvContentPartPr>
            <p14:xfrm>
              <a:off x="550223" y="3657282"/>
              <a:ext cx="36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B8C2DEB-047E-5814-232C-766CEB67F6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7583" y="359464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30D36AA-BF4E-F969-866D-3C5DDD445C0B}"/>
                  </a:ext>
                </a:extLst>
              </p14:cNvPr>
              <p14:cNvContentPartPr/>
              <p14:nvPr/>
            </p14:nvContentPartPr>
            <p14:xfrm>
              <a:off x="514583" y="4296642"/>
              <a:ext cx="36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30D36AA-BF4E-F969-866D-3C5DDD445C0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943" y="423364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37BA278-2BF6-998F-8C84-CE535FB8DFA3}"/>
                  </a:ext>
                </a:extLst>
              </p14:cNvPr>
              <p14:cNvContentPartPr/>
              <p14:nvPr/>
            </p14:nvContentPartPr>
            <p14:xfrm>
              <a:off x="976463" y="4926642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37BA278-2BF6-998F-8C84-CE535FB8DFA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3463" y="486400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126A040-2F34-4B7B-422D-7CCB0B1B8420}"/>
                  </a:ext>
                </a:extLst>
              </p14:cNvPr>
              <p14:cNvContentPartPr/>
              <p14:nvPr/>
            </p14:nvContentPartPr>
            <p14:xfrm>
              <a:off x="1367063" y="4864722"/>
              <a:ext cx="36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126A040-2F34-4B7B-422D-7CCB0B1B842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04063" y="480172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624995E-37A0-7CF8-319A-BDBC0ABD7088}"/>
                  </a:ext>
                </a:extLst>
              </p14:cNvPr>
              <p14:cNvContentPartPr/>
              <p14:nvPr/>
            </p14:nvContentPartPr>
            <p14:xfrm>
              <a:off x="1579823" y="5903322"/>
              <a:ext cx="36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624995E-37A0-7CF8-319A-BDBC0ABD708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7183" y="584068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09E956D-7C2A-23EE-2934-97188FE804CC}"/>
                  </a:ext>
                </a:extLst>
              </p14:cNvPr>
              <p14:cNvContentPartPr/>
              <p14:nvPr/>
            </p14:nvContentPartPr>
            <p14:xfrm>
              <a:off x="2281103" y="6356202"/>
              <a:ext cx="180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09E956D-7C2A-23EE-2934-97188FE804C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218463" y="6293202"/>
                <a:ext cx="12744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D89576EF-98A4-4F3D-8941-3E30B8BD2974}"/>
                  </a:ext>
                </a:extLst>
              </p14:cNvPr>
              <p14:cNvContentPartPr/>
              <p14:nvPr/>
            </p14:nvContentPartPr>
            <p14:xfrm>
              <a:off x="1260143" y="6515682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D89576EF-98A4-4F3D-8941-3E30B8BD29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503" y="645304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B44FA704-2E9D-658A-F2BB-ED701BC382FE}"/>
                  </a:ext>
                </a:extLst>
              </p14:cNvPr>
              <p14:cNvContentPartPr/>
              <p14:nvPr/>
            </p14:nvContentPartPr>
            <p14:xfrm>
              <a:off x="603143" y="6231642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B44FA704-2E9D-658A-F2BB-ED701BC382F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0503" y="616864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6CE8019-1A5A-3973-EC33-68EDF3D25DE5}"/>
                  </a:ext>
                </a:extLst>
              </p14:cNvPr>
              <p14:cNvContentPartPr/>
              <p14:nvPr/>
            </p14:nvContentPartPr>
            <p14:xfrm>
              <a:off x="2085983" y="5344242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6CE8019-1A5A-3973-EC33-68EDF3D25DE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22983" y="528124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693D05A8-6B7B-E8E6-7788-0CCD45744571}"/>
                  </a:ext>
                </a:extLst>
              </p14:cNvPr>
              <p14:cNvContentPartPr/>
              <p14:nvPr/>
            </p14:nvContentPartPr>
            <p14:xfrm>
              <a:off x="2574143" y="4882362"/>
              <a:ext cx="36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693D05A8-6B7B-E8E6-7788-0CCD4574457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11503" y="4819722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0371ED61-FED9-FFEB-B633-6B21A497208B}"/>
              </a:ext>
            </a:extLst>
          </p:cNvPr>
          <p:cNvGrpSpPr/>
          <p:nvPr/>
        </p:nvGrpSpPr>
        <p:grpSpPr>
          <a:xfrm>
            <a:off x="5494823" y="3648282"/>
            <a:ext cx="9360" cy="107280"/>
            <a:chOff x="5494823" y="3648282"/>
            <a:chExt cx="9360" cy="10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4CE2B52-B1FF-F86C-D7E0-2C7933B10924}"/>
                    </a:ext>
                  </a:extLst>
                </p14:cNvPr>
                <p14:cNvContentPartPr/>
                <p14:nvPr/>
              </p14:nvContentPartPr>
              <p14:xfrm>
                <a:off x="5494823" y="3648282"/>
                <a:ext cx="36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4CE2B52-B1FF-F86C-D7E0-2C7933B1092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432183" y="3585642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EAED35E4-F5F5-C608-D317-EA804930F966}"/>
                    </a:ext>
                  </a:extLst>
                </p14:cNvPr>
                <p14:cNvContentPartPr/>
                <p14:nvPr/>
              </p14:nvContentPartPr>
              <p14:xfrm>
                <a:off x="5503823" y="3755202"/>
                <a:ext cx="36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EAED35E4-F5F5-C608-D317-EA804930F96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440823" y="3692202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7091414-8A25-13A3-4A49-827976AAFBFB}"/>
                  </a:ext>
                </a:extLst>
              </p14:cNvPr>
              <p14:cNvContentPartPr/>
              <p14:nvPr/>
            </p14:nvContentPartPr>
            <p14:xfrm>
              <a:off x="6435863" y="3619842"/>
              <a:ext cx="5400" cy="111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7091414-8A25-13A3-4A49-827976AAFBF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372863" y="3556842"/>
                <a:ext cx="13104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48E770E-3A2B-00FC-1FBA-E48768E7C16B}"/>
                  </a:ext>
                </a:extLst>
              </p14:cNvPr>
              <p14:cNvContentPartPr/>
              <p14:nvPr/>
            </p14:nvContentPartPr>
            <p14:xfrm>
              <a:off x="6675623" y="4047882"/>
              <a:ext cx="360" cy="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48E770E-3A2B-00FC-1FBA-E48768E7C16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12983" y="398524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8B283F50-53ED-2950-BA3A-CFDB7863205D}"/>
                  </a:ext>
                </a:extLst>
              </p14:cNvPr>
              <p14:cNvContentPartPr/>
              <p14:nvPr/>
            </p14:nvContentPartPr>
            <p14:xfrm>
              <a:off x="5991983" y="4199082"/>
              <a:ext cx="180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8B283F50-53ED-2950-BA3A-CFDB7863205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28983" y="4136082"/>
                <a:ext cx="12744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677DA5E0-8022-8DE5-EC3B-F2126827F753}"/>
              </a:ext>
            </a:extLst>
          </p:cNvPr>
          <p:cNvGrpSpPr/>
          <p:nvPr/>
        </p:nvGrpSpPr>
        <p:grpSpPr>
          <a:xfrm>
            <a:off x="3461903" y="5805402"/>
            <a:ext cx="53640" cy="63000"/>
            <a:chOff x="3461903" y="5805402"/>
            <a:chExt cx="53640" cy="6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C061B0C-55C6-4413-72A4-D4EBD2D5C492}"/>
                    </a:ext>
                  </a:extLst>
                </p14:cNvPr>
                <p14:cNvContentPartPr/>
                <p14:nvPr/>
              </p14:nvContentPartPr>
              <p14:xfrm>
                <a:off x="3515183" y="5805402"/>
                <a:ext cx="360" cy="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C061B0C-55C6-4413-72A4-D4EBD2D5C49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52543" y="5742762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120F8A1-1899-E9E6-7217-79619DDA7E7B}"/>
                    </a:ext>
                  </a:extLst>
                </p14:cNvPr>
                <p14:cNvContentPartPr/>
                <p14:nvPr/>
              </p14:nvContentPartPr>
              <p14:xfrm>
                <a:off x="3461903" y="5868042"/>
                <a:ext cx="36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120F8A1-1899-E9E6-7217-79619DDA7E7B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399263" y="5805042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1AB98269-522A-C3C2-A46C-B2FB36057A38}"/>
                  </a:ext>
                </a:extLst>
              </p14:cNvPr>
              <p14:cNvContentPartPr/>
              <p14:nvPr/>
            </p14:nvContentPartPr>
            <p14:xfrm>
              <a:off x="4527143" y="6460962"/>
              <a:ext cx="360" cy="18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1AB98269-522A-C3C2-A46C-B2FB36057A3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464503" y="6398322"/>
                <a:ext cx="1260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8BD0695E-6495-D83F-BD0B-8C006069FC20}"/>
                  </a:ext>
                </a:extLst>
              </p14:cNvPr>
              <p14:cNvContentPartPr/>
              <p14:nvPr/>
            </p14:nvContentPartPr>
            <p14:xfrm>
              <a:off x="5583743" y="5920962"/>
              <a:ext cx="360" cy="3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8BD0695E-6495-D83F-BD0B-8C006069FC2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20743" y="585796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2986A4EC-AFA2-E4B8-AB68-2DCAA61B0890}"/>
                  </a:ext>
                </a:extLst>
              </p14:cNvPr>
              <p14:cNvContentPartPr/>
              <p14:nvPr/>
            </p14:nvContentPartPr>
            <p14:xfrm>
              <a:off x="6435863" y="5361882"/>
              <a:ext cx="360" cy="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2986A4EC-AFA2-E4B8-AB68-2DCAA61B089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72863" y="529924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6C06BF69-1A4F-4614-BD7C-114211DF9F9F}"/>
                  </a:ext>
                </a:extLst>
              </p14:cNvPr>
              <p14:cNvContentPartPr/>
              <p14:nvPr/>
            </p14:nvContentPartPr>
            <p14:xfrm>
              <a:off x="6933023" y="4820442"/>
              <a:ext cx="360" cy="3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6C06BF69-1A4F-4614-BD7C-114211DF9F9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70383" y="475744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A9DD8DF-5512-A92A-2D5C-A7BEE6BB8680}"/>
                  </a:ext>
                </a:extLst>
              </p14:cNvPr>
              <p14:cNvContentPartPr/>
              <p14:nvPr/>
            </p14:nvContentPartPr>
            <p14:xfrm>
              <a:off x="7332623" y="5468442"/>
              <a:ext cx="360" cy="3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A9DD8DF-5512-A92A-2D5C-A7BEE6BB868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69983" y="540544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7F5A0261-E563-CCE3-72FA-15B72F743F44}"/>
                  </a:ext>
                </a:extLst>
              </p14:cNvPr>
              <p14:cNvContentPartPr/>
              <p14:nvPr/>
            </p14:nvContentPartPr>
            <p14:xfrm>
              <a:off x="7261703" y="5557362"/>
              <a:ext cx="5400" cy="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7F5A0261-E563-CCE3-72FA-15B72F743F44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198703" y="5494362"/>
                <a:ext cx="13104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7C00438-5896-5D61-46EF-FCA04AA10B8B}"/>
                  </a:ext>
                </a:extLst>
              </p14:cNvPr>
              <p14:cNvContentPartPr/>
              <p14:nvPr/>
            </p14:nvContentPartPr>
            <p14:xfrm>
              <a:off x="6613703" y="6391842"/>
              <a:ext cx="360" cy="3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7C00438-5896-5D61-46EF-FCA04AA10B8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50703" y="632884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E4B69CF3-2C4C-52B6-7B3D-8C9695AAAB4A}"/>
                  </a:ext>
                </a:extLst>
              </p14:cNvPr>
              <p14:cNvContentPartPr/>
              <p14:nvPr/>
            </p14:nvContentPartPr>
            <p14:xfrm>
              <a:off x="7421183" y="6471402"/>
              <a:ext cx="360" cy="3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E4B69CF3-2C4C-52B6-7B3D-8C9695AAAB4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58543" y="640876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9FA930B6-5A18-ABD4-7E65-92C522B9CD7A}"/>
                  </a:ext>
                </a:extLst>
              </p14:cNvPr>
              <p14:cNvContentPartPr/>
              <p14:nvPr/>
            </p14:nvContentPartPr>
            <p14:xfrm>
              <a:off x="5929703" y="2636322"/>
              <a:ext cx="360" cy="36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9FA930B6-5A18-ABD4-7E65-92C522B9CD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67063" y="2573682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70" name="TextBox 69">
            <a:extLst>
              <a:ext uri="{FF2B5EF4-FFF2-40B4-BE49-F238E27FC236}">
                <a16:creationId xmlns:a16="http://schemas.microsoft.com/office/drawing/2014/main" id="{241CEE20-F0FC-3501-2257-B44D0D1639C4}"/>
              </a:ext>
            </a:extLst>
          </p:cNvPr>
          <p:cNvSpPr txBox="1"/>
          <p:nvPr/>
        </p:nvSpPr>
        <p:spPr>
          <a:xfrm>
            <a:off x="8193022" y="2356272"/>
            <a:ext cx="346356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De rödmarkerade träden avverkas detta år.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71022F0-7344-4DCF-521C-2FA7DEAEAD66}"/>
              </a:ext>
            </a:extLst>
          </p:cNvPr>
          <p:cNvSpPr txBox="1"/>
          <p:nvPr/>
        </p:nvSpPr>
        <p:spPr>
          <a:xfrm>
            <a:off x="8180447" y="1109417"/>
            <a:ext cx="2907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Exempelvis år 2029.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611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B504C-2EAE-4C1B-A3CB-68D7E240E4AC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objekt 2" descr="C:\Users\demo\Desktop\Runs 160708\e 7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6" y="137160"/>
            <a:ext cx="7580376" cy="658431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ktangel 3"/>
          <p:cNvSpPr/>
          <p:nvPr/>
        </p:nvSpPr>
        <p:spPr>
          <a:xfrm>
            <a:off x="8071669" y="457381"/>
            <a:ext cx="1138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 = 70.</a:t>
            </a:r>
            <a:endParaRPr kumimoji="0" lang="sv-SE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E1C039-ADE0-F0E2-D64A-829DD2D585A5}"/>
              </a:ext>
            </a:extLst>
          </p:cNvPr>
          <p:cNvSpPr txBox="1"/>
          <p:nvPr/>
        </p:nvSpPr>
        <p:spPr>
          <a:xfrm>
            <a:off x="7936992" y="2227779"/>
            <a:ext cx="38584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Dessa träd växer vidare.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8BCC8C-CFF8-1FCF-578C-647C5105748E}"/>
              </a:ext>
            </a:extLst>
          </p:cNvPr>
          <p:cNvSpPr txBox="1"/>
          <p:nvPr/>
        </p:nvSpPr>
        <p:spPr>
          <a:xfrm>
            <a:off x="8071669" y="980601"/>
            <a:ext cx="31138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Exempelvis år 2030.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923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5CA10A-F4E6-76DE-F4B2-AE1AC79D5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392ED8-3AC0-73B0-E92E-69039029C273}"/>
              </a:ext>
            </a:extLst>
          </p:cNvPr>
          <p:cNvSpPr/>
          <p:nvPr/>
        </p:nvSpPr>
        <p:spPr>
          <a:xfrm>
            <a:off x="3062796" y="5841507"/>
            <a:ext cx="6117299" cy="8667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18BC69-A1D8-8A94-C51C-CCC359C1D280}"/>
              </a:ext>
            </a:extLst>
          </p:cNvPr>
          <p:cNvSpPr/>
          <p:nvPr/>
        </p:nvSpPr>
        <p:spPr>
          <a:xfrm rot="5400000">
            <a:off x="1027632" y="3903172"/>
            <a:ext cx="4372020" cy="457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5FCACC-E02D-9BB3-0682-009892CE6AC8}"/>
              </a:ext>
            </a:extLst>
          </p:cNvPr>
          <p:cNvCxnSpPr>
            <a:cxnSpLocks/>
          </p:cNvCxnSpPr>
          <p:nvPr/>
        </p:nvCxnSpPr>
        <p:spPr>
          <a:xfrm>
            <a:off x="3190783" y="2800908"/>
            <a:ext cx="5198542" cy="307167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C7D6E286-85C4-E967-BF88-81CDA149CF10}"/>
              </a:ext>
            </a:extLst>
          </p:cNvPr>
          <p:cNvSpPr/>
          <p:nvPr/>
        </p:nvSpPr>
        <p:spPr>
          <a:xfrm>
            <a:off x="3236503" y="2887579"/>
            <a:ext cx="5065286" cy="2953928"/>
          </a:xfrm>
          <a:prstGeom prst="triangle">
            <a:avLst>
              <a:gd name="adj" fmla="val 356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1C0290-E6C9-54A1-6754-489CE99F095D}"/>
              </a:ext>
            </a:extLst>
          </p:cNvPr>
          <p:cNvSpPr txBox="1"/>
          <p:nvPr/>
        </p:nvSpPr>
        <p:spPr>
          <a:xfrm>
            <a:off x="9275588" y="5389569"/>
            <a:ext cx="27288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dirty="0">
                <a:latin typeface="Arial Black" panose="020B0A04020102020204" pitchFamily="34" charset="0"/>
              </a:rPr>
              <a:t>Lokal</a:t>
            </a:r>
          </a:p>
          <a:p>
            <a:r>
              <a:rPr lang="sv-SE" sz="3200" b="1" dirty="0">
                <a:latin typeface="Arial Black" panose="020B0A04020102020204" pitchFamily="34" charset="0"/>
              </a:rPr>
              <a:t>konkurrens</a:t>
            </a:r>
            <a:endParaRPr lang="en-US" sz="3200" b="1" dirty="0"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3E2868-6C24-42F7-BFCE-A34E1D7CB985}"/>
              </a:ext>
            </a:extLst>
          </p:cNvPr>
          <p:cNvSpPr txBox="1"/>
          <p:nvPr/>
        </p:nvSpPr>
        <p:spPr>
          <a:xfrm>
            <a:off x="2088725" y="568512"/>
            <a:ext cx="21932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dirty="0">
                <a:latin typeface="Arial Black" panose="020B0A04020102020204" pitchFamily="34" charset="0"/>
              </a:rPr>
              <a:t>Trädets </a:t>
            </a:r>
          </a:p>
          <a:p>
            <a:r>
              <a:rPr lang="sv-SE" sz="3200" b="1" dirty="0">
                <a:latin typeface="Arial Black" panose="020B0A04020102020204" pitchFamily="34" charset="0"/>
              </a:rPr>
              <a:t>diameter</a:t>
            </a:r>
            <a:endParaRPr lang="en-US" sz="3200" b="1" dirty="0">
              <a:latin typeface="Arial Black" panose="020B0A040201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80F925-57D6-C255-D98A-3AC0393DFA66}"/>
              </a:ext>
            </a:extLst>
          </p:cNvPr>
          <p:cNvCxnSpPr/>
          <p:nvPr/>
        </p:nvCxnSpPr>
        <p:spPr>
          <a:xfrm flipH="1">
            <a:off x="2988071" y="2800908"/>
            <a:ext cx="22557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6E96BAD-499F-16E1-5F7A-677E9BF68A4A}"/>
              </a:ext>
            </a:extLst>
          </p:cNvPr>
          <p:cNvSpPr txBox="1"/>
          <p:nvPr/>
        </p:nvSpPr>
        <p:spPr>
          <a:xfrm>
            <a:off x="3039975" y="613670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dirty="0"/>
              <a:t>0</a:t>
            </a:r>
            <a:endParaRPr lang="en-US" sz="3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E6CD2B-2F0E-BF75-C0FB-DF23A27F99B0}"/>
              </a:ext>
            </a:extLst>
          </p:cNvPr>
          <p:cNvSpPr txBox="1"/>
          <p:nvPr/>
        </p:nvSpPr>
        <p:spPr>
          <a:xfrm>
            <a:off x="2654941" y="550752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dirty="0"/>
              <a:t>0</a:t>
            </a:r>
            <a:endParaRPr lang="en-US" sz="3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0847BC-AE20-8202-235F-C4877670079D}"/>
              </a:ext>
            </a:extLst>
          </p:cNvPr>
          <p:cNvSpPr txBox="1"/>
          <p:nvPr/>
        </p:nvSpPr>
        <p:spPr>
          <a:xfrm>
            <a:off x="2432523" y="2397932"/>
            <a:ext cx="444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latin typeface="Arial Black" panose="020B0A04020102020204" pitchFamily="34" charset="0"/>
              </a:rPr>
              <a:t>x</a:t>
            </a:r>
            <a:endParaRPr lang="en-US" sz="3200" b="1" dirty="0">
              <a:latin typeface="Arial Black" panose="020B0A040201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0535C8-1250-D1B5-AB16-C6813FE06224}"/>
              </a:ext>
            </a:extLst>
          </p:cNvPr>
          <p:cNvSpPr txBox="1"/>
          <p:nvPr/>
        </p:nvSpPr>
        <p:spPr>
          <a:xfrm rot="1841521">
            <a:off x="4396500" y="3730636"/>
            <a:ext cx="2832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>
                <a:latin typeface="Arial Black" panose="020B0A04020102020204" pitchFamily="34" charset="0"/>
              </a:rPr>
              <a:t>y = Lutningen</a:t>
            </a:r>
            <a:endParaRPr 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A48FCB-3347-FF7D-2478-751586667ADE}"/>
              </a:ext>
            </a:extLst>
          </p:cNvPr>
          <p:cNvSpPr txBox="1"/>
          <p:nvPr/>
        </p:nvSpPr>
        <p:spPr>
          <a:xfrm>
            <a:off x="3647513" y="4699867"/>
            <a:ext cx="2500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i="1" dirty="0">
                <a:solidFill>
                  <a:srgbClr val="FF0000"/>
                </a:solidFill>
              </a:rPr>
              <a:t>Hugg inte än!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B6D939-29C0-F453-3058-F75BF0934F77}"/>
              </a:ext>
            </a:extLst>
          </p:cNvPr>
          <p:cNvSpPr txBox="1"/>
          <p:nvPr/>
        </p:nvSpPr>
        <p:spPr>
          <a:xfrm>
            <a:off x="5855181" y="3032048"/>
            <a:ext cx="1752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i="1" dirty="0">
                <a:solidFill>
                  <a:srgbClr val="FF0000"/>
                </a:solidFill>
              </a:rPr>
              <a:t>Hugg nu!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48F440-F546-2E04-FECE-76E6BD06485A}"/>
              </a:ext>
            </a:extLst>
          </p:cNvPr>
          <p:cNvSpPr txBox="1"/>
          <p:nvPr/>
        </p:nvSpPr>
        <p:spPr>
          <a:xfrm>
            <a:off x="6510889" y="860900"/>
            <a:ext cx="43971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i="1" u="sng" dirty="0">
                <a:solidFill>
                  <a:srgbClr val="0070C0"/>
                </a:solidFill>
              </a:rPr>
              <a:t>Exempel</a:t>
            </a:r>
            <a:r>
              <a:rPr lang="sv-SE" sz="3200" b="1" i="1" dirty="0">
                <a:solidFill>
                  <a:srgbClr val="0070C0"/>
                </a:solidFill>
              </a:rPr>
              <a:t> på beslutsregel </a:t>
            </a:r>
          </a:p>
          <a:p>
            <a:r>
              <a:rPr lang="sv-SE" sz="3200" b="1" i="1" dirty="0">
                <a:solidFill>
                  <a:srgbClr val="0070C0"/>
                </a:solidFill>
              </a:rPr>
              <a:t>för val av träd </a:t>
            </a:r>
          </a:p>
          <a:p>
            <a:r>
              <a:rPr lang="sv-SE" sz="3200" b="1" i="1" dirty="0">
                <a:solidFill>
                  <a:srgbClr val="0070C0"/>
                </a:solidFill>
              </a:rPr>
              <a:t>som ska gallras:</a:t>
            </a:r>
            <a:endParaRPr lang="en-US" sz="32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0559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01C06B-B84F-8871-081E-101AE7F57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847039" cy="66069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06FDAF-206C-FB3A-68B7-5880EA9F9DCE}"/>
              </a:ext>
            </a:extLst>
          </p:cNvPr>
          <p:cNvSpPr txBox="1"/>
          <p:nvPr/>
        </p:nvSpPr>
        <p:spPr>
          <a:xfrm rot="260291">
            <a:off x="2310588" y="6008243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/>
              <a:t>x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8F7017-66FC-BF2F-873D-96E155BBA36E}"/>
              </a:ext>
            </a:extLst>
          </p:cNvPr>
          <p:cNvSpPr txBox="1"/>
          <p:nvPr/>
        </p:nvSpPr>
        <p:spPr>
          <a:xfrm rot="19614417">
            <a:off x="6162180" y="5266533"/>
            <a:ext cx="1765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/>
              <a:t>y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F75473-FD39-2623-54AE-9AD0702EAB31}"/>
              </a:ext>
            </a:extLst>
          </p:cNvPr>
          <p:cNvSpPr txBox="1"/>
          <p:nvPr/>
        </p:nvSpPr>
        <p:spPr>
          <a:xfrm rot="16200000">
            <a:off x="6373906" y="1918102"/>
            <a:ext cx="2795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/>
              <a:t>Totalt förväntat </a:t>
            </a:r>
          </a:p>
          <a:p>
            <a:r>
              <a:rPr lang="sv-SE" sz="2400" b="1" dirty="0"/>
              <a:t>ekonomiskt nuvärde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21BEB2-8EA1-F8B6-0A33-3A1A6AE4B4F7}"/>
              </a:ext>
            </a:extLst>
          </p:cNvPr>
          <p:cNvSpPr txBox="1"/>
          <p:nvPr/>
        </p:nvSpPr>
        <p:spPr>
          <a:xfrm>
            <a:off x="8512812" y="493622"/>
            <a:ext cx="3532249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u="sng" dirty="0">
                <a:highlight>
                  <a:srgbClr val="FFFF00"/>
                </a:highlight>
              </a:rPr>
              <a:t>Optimala gallringar:</a:t>
            </a:r>
            <a:endParaRPr lang="sv-SE" sz="2400" b="1" dirty="0">
              <a:highlight>
                <a:srgbClr val="FFFF00"/>
              </a:highlight>
            </a:endParaRPr>
          </a:p>
          <a:p>
            <a:r>
              <a:rPr lang="sv-SE" sz="2400" b="1" dirty="0">
                <a:highlight>
                  <a:srgbClr val="FFFF00"/>
                </a:highlight>
              </a:rPr>
              <a:t>Vissa träd ska gallras ut. </a:t>
            </a:r>
          </a:p>
          <a:p>
            <a:r>
              <a:rPr lang="sv-SE" sz="2400" b="1" dirty="0">
                <a:highlight>
                  <a:srgbClr val="FFFF00"/>
                </a:highlight>
              </a:rPr>
              <a:t>Trädens storlek och </a:t>
            </a:r>
          </a:p>
          <a:p>
            <a:r>
              <a:rPr lang="sv-SE" sz="2400" b="1" dirty="0">
                <a:highlight>
                  <a:srgbClr val="FFFF00"/>
                </a:highlight>
              </a:rPr>
              <a:t>konkurrens från andra </a:t>
            </a:r>
          </a:p>
          <a:p>
            <a:r>
              <a:rPr lang="sv-SE" sz="2400" b="1" dirty="0">
                <a:highlight>
                  <a:srgbClr val="FFFF00"/>
                </a:highlight>
              </a:rPr>
              <a:t>träd kontrolleras.</a:t>
            </a:r>
          </a:p>
          <a:p>
            <a:endParaRPr lang="sv-SE" sz="2400" b="1" dirty="0">
              <a:highlight>
                <a:srgbClr val="FFFF00"/>
              </a:highlight>
            </a:endParaRPr>
          </a:p>
          <a:p>
            <a:r>
              <a:rPr lang="sv-SE" sz="2400" b="1" u="sng" dirty="0">
                <a:highlight>
                  <a:srgbClr val="FFFF00"/>
                </a:highlight>
              </a:rPr>
              <a:t>Beslutsregel optimeras:</a:t>
            </a:r>
            <a:endParaRPr lang="sv-SE" sz="2400" b="1" dirty="0">
              <a:highlight>
                <a:srgbClr val="FFFF00"/>
              </a:highlight>
            </a:endParaRPr>
          </a:p>
          <a:p>
            <a:r>
              <a:rPr lang="sv-SE" sz="2400" b="1" dirty="0">
                <a:highlight>
                  <a:srgbClr val="FFFF00"/>
                </a:highlight>
              </a:rPr>
              <a:t>Här optimeras x och y så </a:t>
            </a:r>
          </a:p>
          <a:p>
            <a:r>
              <a:rPr lang="sv-SE" sz="2400" b="1" dirty="0">
                <a:highlight>
                  <a:srgbClr val="FFFF00"/>
                </a:highlight>
              </a:rPr>
              <a:t>att den totala förväntade</a:t>
            </a:r>
          </a:p>
          <a:p>
            <a:r>
              <a:rPr lang="sv-SE" sz="2400" b="1" dirty="0">
                <a:highlight>
                  <a:srgbClr val="FFFF00"/>
                </a:highlight>
              </a:rPr>
              <a:t>Lönsamheten maximeras. </a:t>
            </a:r>
          </a:p>
          <a:p>
            <a:endParaRPr lang="sv-SE" dirty="0"/>
          </a:p>
          <a:p>
            <a:r>
              <a:rPr lang="sv-SE" dirty="0"/>
              <a:t> </a:t>
            </a:r>
          </a:p>
          <a:p>
            <a:endParaRPr lang="sv-S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A1B55D-CB31-BAB5-007F-88C0C7164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960D-9FA1-4C11-BE55-5433B3C096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25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E65A9F-A587-97BB-CBCB-4270098F7CAA}"/>
              </a:ext>
            </a:extLst>
          </p:cNvPr>
          <p:cNvSpPr txBox="1"/>
          <p:nvPr/>
        </p:nvSpPr>
        <p:spPr>
          <a:xfrm>
            <a:off x="5563537" y="5874763"/>
            <a:ext cx="3665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Kalkylränta (%)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4B7168-85C2-EDC2-BE15-80C95A33A0EF}"/>
              </a:ext>
            </a:extLst>
          </p:cNvPr>
          <p:cNvSpPr txBox="1"/>
          <p:nvPr/>
        </p:nvSpPr>
        <p:spPr>
          <a:xfrm>
            <a:off x="268942" y="1079811"/>
            <a:ext cx="207476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Optimal  diameter när träd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med normal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konkurrens  bör gallras (mm)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F84C00E-4B2B-AECE-3AE1-EE4FC89CB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01960D-9FA1-4C11-BE55-5433B3C096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FE4706-2D27-30BA-726C-3A8F29586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01" y="398461"/>
            <a:ext cx="9552097" cy="53797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93F1C2-20B3-C44F-6AD3-E370011125AC}"/>
              </a:ext>
            </a:extLst>
          </p:cNvPr>
          <p:cNvSpPr txBox="1"/>
          <p:nvPr/>
        </p:nvSpPr>
        <p:spPr>
          <a:xfrm>
            <a:off x="7587405" y="228565"/>
            <a:ext cx="3998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Exempel från Småland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802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FA530B-BA6B-F1EF-C683-C7D2FBEE8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105" y="480862"/>
            <a:ext cx="9421522" cy="54358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E65A9F-A587-97BB-CBCB-4270098F7CAA}"/>
              </a:ext>
            </a:extLst>
          </p:cNvPr>
          <p:cNvSpPr txBox="1"/>
          <p:nvPr/>
        </p:nvSpPr>
        <p:spPr>
          <a:xfrm>
            <a:off x="5665073" y="5504329"/>
            <a:ext cx="3665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Kalkylränta (%)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4B7168-85C2-EDC2-BE15-80C95A33A0EF}"/>
              </a:ext>
            </a:extLst>
          </p:cNvPr>
          <p:cNvSpPr txBox="1"/>
          <p:nvPr/>
        </p:nvSpPr>
        <p:spPr>
          <a:xfrm>
            <a:off x="268942" y="1079811"/>
            <a:ext cx="224117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Optimal diameter när träd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utan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konkurrens  bör gallras (mm)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34954A-087E-3B07-A6E3-6D60B254CD3D}"/>
              </a:ext>
            </a:extLst>
          </p:cNvPr>
          <p:cNvSpPr txBox="1"/>
          <p:nvPr/>
        </p:nvSpPr>
        <p:spPr>
          <a:xfrm>
            <a:off x="6779537" y="308464"/>
            <a:ext cx="3998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Exempel från Småland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F84C00E-4B2B-AECE-3AE1-EE4FC89CB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01960D-9FA1-4C11-BE55-5433B3C096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469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Platshållare för bildnumm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679D0-78CB-40AC-B70B-B32FE8363A96}" type="slidenum">
              <a:rPr kumimoji="0" lang="sv-SE" altLang="sv-S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altLang="sv-S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14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6" name="Text Box 3"/>
          <p:cNvSpPr txBox="1">
            <a:spLocks noChangeArrowheads="1"/>
          </p:cNvSpPr>
          <p:nvPr/>
        </p:nvSpPr>
        <p:spPr bwMode="auto">
          <a:xfrm>
            <a:off x="1417468" y="6248400"/>
            <a:ext cx="96488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8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</a:rPr>
              <a:t>Hyggesfritt skogsbruk i Neuchatel, Schweiz och Professor J.P. </a:t>
            </a:r>
            <a:r>
              <a:rPr kumimoji="0" lang="sv-SE" altLang="sv-SE" sz="1800" b="0" i="0" u="none" strike="noStrike" kern="1200" cap="none" spc="0" normalizeH="0" baseline="0" noProof="0" dirty="0" err="1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</a:rPr>
              <a:t>Shütz</a:t>
            </a:r>
            <a:r>
              <a:rPr kumimoji="0" lang="sv-SE" altLang="sv-SE" sz="18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</a:rPr>
              <a:t>, ETH.</a:t>
            </a:r>
          </a:p>
        </p:txBody>
      </p:sp>
    </p:spTree>
    <p:extLst>
      <p:ext uri="{BB962C8B-B14F-4D97-AF65-F5344CB8AC3E}">
        <p14:creationId xmlns:p14="http://schemas.microsoft.com/office/powerpoint/2010/main" val="2007925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EF0008-4EB2-EE21-F271-E1F3A6714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8415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200BAC-F762-086A-DFB0-10D7382BA428}"/>
              </a:ext>
            </a:extLst>
          </p:cNvPr>
          <p:cNvSpPr txBox="1"/>
          <p:nvPr/>
        </p:nvSpPr>
        <p:spPr>
          <a:xfrm>
            <a:off x="8821270" y="674400"/>
            <a:ext cx="287767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De ekonomiskt optimala beslutsreglerna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för hur man bör välja träd för gallring,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påverkas av kalkylräntan.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E4BFD-D4B2-DB89-943C-2932CF48A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01960D-9FA1-4C11-BE55-5433B3C096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6AD6E7-5E18-2FAE-2D53-814D5D387E21}"/>
              </a:ext>
            </a:extLst>
          </p:cNvPr>
          <p:cNvSpPr txBox="1"/>
          <p:nvPr/>
        </p:nvSpPr>
        <p:spPr>
          <a:xfrm rot="352063">
            <a:off x="2624795" y="6466181"/>
            <a:ext cx="44886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3A9D45-9F7A-4AA6-FE36-758F0DB23CCB}"/>
              </a:ext>
            </a:extLst>
          </p:cNvPr>
          <p:cNvSpPr txBox="1"/>
          <p:nvPr/>
        </p:nvSpPr>
        <p:spPr>
          <a:xfrm rot="20059632">
            <a:off x="6569160" y="5489480"/>
            <a:ext cx="27251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B8220B-D064-0F9A-BAE1-1B1319B9AD22}"/>
              </a:ext>
            </a:extLst>
          </p:cNvPr>
          <p:cNvSpPr txBox="1"/>
          <p:nvPr/>
        </p:nvSpPr>
        <p:spPr>
          <a:xfrm rot="16200000">
            <a:off x="6695817" y="2131402"/>
            <a:ext cx="2795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/>
              <a:t>Totalt förväntat </a:t>
            </a:r>
          </a:p>
          <a:p>
            <a:r>
              <a:rPr lang="sv-SE" sz="2400" b="1" dirty="0"/>
              <a:t>ekonomiskt nuvärde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35085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0">
              <a:srgbClr val="FFFF00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DE1FA2-F178-22FF-8AFE-05321B0ED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29" y="136525"/>
            <a:ext cx="11089341" cy="896469"/>
          </a:xfrm>
        </p:spPr>
        <p:txBody>
          <a:bodyPr>
            <a:normAutofit/>
          </a:bodyPr>
          <a:lstStyle/>
          <a:p>
            <a:r>
              <a:rPr lang="sv-SE" sz="36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Hyggesfritt, klimat och biologisk mångfald:</a:t>
            </a:r>
            <a:endParaRPr lang="en-US" sz="3600" b="1" i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8141AE1-A324-1C0B-5A8A-229EF5AC3F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2317" y="1237129"/>
            <a:ext cx="10659035" cy="3030396"/>
          </a:xfrm>
        </p:spPr>
        <p:txBody>
          <a:bodyPr>
            <a:noAutofit/>
          </a:bodyPr>
          <a:lstStyle/>
          <a:p>
            <a:pPr algn="l"/>
            <a:r>
              <a:rPr lang="sv-SE" sz="2800" b="1" dirty="0"/>
              <a:t>Hyggesfritt skogsbruk kan </a:t>
            </a:r>
            <a:r>
              <a:rPr lang="sv-SE" sz="2800" b="1" dirty="0">
                <a:solidFill>
                  <a:srgbClr val="FF0000"/>
                </a:solidFill>
              </a:rPr>
              <a:t>expanderas</a:t>
            </a:r>
            <a:r>
              <a:rPr lang="sv-SE" sz="2800" b="1" dirty="0"/>
              <a:t> mycket i många länder.</a:t>
            </a:r>
          </a:p>
          <a:p>
            <a:pPr algn="l"/>
            <a:endParaRPr lang="sv-SE" sz="2800" b="1" dirty="0"/>
          </a:p>
          <a:p>
            <a:pPr algn="l"/>
            <a:r>
              <a:rPr lang="sv-SE" sz="2800" b="1" dirty="0"/>
              <a:t>Hyggesfritt skogsbruk kan binda </a:t>
            </a:r>
            <a:r>
              <a:rPr lang="sv-SE" sz="2800" b="1" dirty="0">
                <a:solidFill>
                  <a:srgbClr val="FF0000"/>
                </a:solidFill>
              </a:rPr>
              <a:t>koldioxid</a:t>
            </a:r>
            <a:r>
              <a:rPr lang="sv-SE" sz="2800" b="1" dirty="0"/>
              <a:t>,</a:t>
            </a:r>
          </a:p>
          <a:p>
            <a:pPr algn="l"/>
            <a:endParaRPr lang="sv-SE" sz="2800" b="1" dirty="0"/>
          </a:p>
          <a:p>
            <a:pPr algn="l"/>
            <a:r>
              <a:rPr lang="sv-SE" sz="2800" b="1" dirty="0"/>
              <a:t>för evigt ge timmer till klimatsmarta </a:t>
            </a:r>
            <a:r>
              <a:rPr lang="sv-SE" sz="2800" b="1" dirty="0">
                <a:solidFill>
                  <a:srgbClr val="FF0000"/>
                </a:solidFill>
              </a:rPr>
              <a:t>trähus</a:t>
            </a:r>
            <a:r>
              <a:rPr lang="sv-SE" sz="2800" b="1" dirty="0"/>
              <a:t>,</a:t>
            </a:r>
          </a:p>
          <a:p>
            <a:pPr algn="l"/>
            <a:endParaRPr lang="sv-SE" sz="2800" b="1" dirty="0"/>
          </a:p>
          <a:p>
            <a:pPr algn="l"/>
            <a:r>
              <a:rPr lang="sv-SE" sz="2800" b="1" dirty="0"/>
              <a:t>för evigt ge alternativa </a:t>
            </a:r>
            <a:r>
              <a:rPr lang="sv-SE" sz="2800" b="1" dirty="0">
                <a:solidFill>
                  <a:srgbClr val="FF0000"/>
                </a:solidFill>
              </a:rPr>
              <a:t>förnyelsebara bränslen</a:t>
            </a:r>
          </a:p>
          <a:p>
            <a:pPr algn="l"/>
            <a:endParaRPr lang="sv-SE" sz="2800" b="1" dirty="0"/>
          </a:p>
          <a:p>
            <a:pPr algn="l"/>
            <a:r>
              <a:rPr lang="sv-SE" sz="2800" b="1" dirty="0"/>
              <a:t>och bibehålla </a:t>
            </a:r>
            <a:r>
              <a:rPr lang="sv-SE" sz="2800" b="1" dirty="0">
                <a:solidFill>
                  <a:srgbClr val="FF0000"/>
                </a:solidFill>
              </a:rPr>
              <a:t>levande skogar </a:t>
            </a:r>
            <a:r>
              <a:rPr lang="sv-SE" sz="2800" b="1" dirty="0"/>
              <a:t>med träd och </a:t>
            </a:r>
            <a:r>
              <a:rPr lang="sv-SE" sz="2800" b="1" dirty="0">
                <a:solidFill>
                  <a:srgbClr val="FF0000"/>
                </a:solidFill>
              </a:rPr>
              <a:t>biologisk mångfald</a:t>
            </a:r>
            <a:r>
              <a:rPr lang="sv-SE" sz="2800" b="1" dirty="0"/>
              <a:t>. </a:t>
            </a:r>
            <a:endParaRPr lang="en-US" sz="28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5D3033-FABC-E635-B00F-8B4F42735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960D-9FA1-4C11-BE55-5433B3C096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90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557E73-1487-FCAC-CC65-ED8C0E36C9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8959"/>
            <a:ext cx="9144000" cy="1301241"/>
          </a:xfrm>
        </p:spPr>
        <p:txBody>
          <a:bodyPr/>
          <a:lstStyle/>
          <a:p>
            <a:pPr algn="l"/>
            <a:r>
              <a:rPr lang="sv-SE" b="1" i="1" dirty="0">
                <a:solidFill>
                  <a:srgbClr val="00B050"/>
                </a:solidFill>
              </a:rPr>
              <a:t>Hyggesfritt skogsbruk:</a:t>
            </a:r>
            <a:endParaRPr lang="en-US" b="1" i="1" dirty="0">
              <a:solidFill>
                <a:srgbClr val="00B050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B1D6F28-014C-7302-8D6A-5DED64F44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65168"/>
            <a:ext cx="9144000" cy="2727664"/>
          </a:xfrm>
        </p:spPr>
        <p:txBody>
          <a:bodyPr>
            <a:noAutofit/>
          </a:bodyPr>
          <a:lstStyle/>
          <a:p>
            <a:pPr algn="l"/>
            <a:r>
              <a:rPr lang="sv-SE" sz="3600" b="1" dirty="0">
                <a:solidFill>
                  <a:srgbClr val="FF0000"/>
                </a:solidFill>
              </a:rPr>
              <a:t>#1.</a:t>
            </a:r>
            <a:r>
              <a:rPr lang="sv-SE" sz="3600" b="1" dirty="0"/>
              <a:t> Man måste inte kalavverka, vilket kan ge stora miljöfördelar av många slag.</a:t>
            </a:r>
          </a:p>
          <a:p>
            <a:pPr algn="l"/>
            <a:r>
              <a:rPr lang="sv-SE" sz="3600" b="1" dirty="0">
                <a:solidFill>
                  <a:srgbClr val="FF0000"/>
                </a:solidFill>
              </a:rPr>
              <a:t>#2.</a:t>
            </a:r>
            <a:r>
              <a:rPr lang="sv-SE" sz="3600" b="1" dirty="0"/>
              <a:t> Man får en betydligt högre andel grova träd i avverkningarna.</a:t>
            </a:r>
          </a:p>
          <a:p>
            <a:pPr algn="l"/>
            <a:r>
              <a:rPr lang="sv-SE" sz="3600" b="1" dirty="0">
                <a:solidFill>
                  <a:srgbClr val="FF0000"/>
                </a:solidFill>
              </a:rPr>
              <a:t>#3.</a:t>
            </a:r>
            <a:r>
              <a:rPr lang="sv-SE" sz="3600" b="1" dirty="0"/>
              <a:t> Lönsamheten kan bli bra.</a:t>
            </a:r>
          </a:p>
          <a:p>
            <a:pPr algn="l"/>
            <a:r>
              <a:rPr lang="sv-SE" sz="3600" b="1" dirty="0">
                <a:solidFill>
                  <a:srgbClr val="FF0000"/>
                </a:solidFill>
              </a:rPr>
              <a:t>#4.</a:t>
            </a:r>
            <a:r>
              <a:rPr lang="sv-SE" sz="3600" b="1" dirty="0"/>
              <a:t> Man bör välja ekonomiskt optimala åtgärder i hyggesfritt skogsbruk.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40914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C4E6D2-F82D-4216-5D9E-2361FB8B6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47548" cy="460476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9B7308-719C-6FED-2188-8A25A4A42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01960D-9FA1-4C11-BE55-5433B3C096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2FB225-A2DE-698F-32B4-64FB0B6E8E43}"/>
              </a:ext>
            </a:extLst>
          </p:cNvPr>
          <p:cNvSpPr txBox="1"/>
          <p:nvPr/>
        </p:nvSpPr>
        <p:spPr>
          <a:xfrm>
            <a:off x="4783858" y="2598518"/>
            <a:ext cx="711560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i="1" u="sng" dirty="0">
                <a:solidFill>
                  <a:srgbClr val="FF0000"/>
                </a:solidFill>
              </a:rPr>
              <a:t>Kontakt:</a:t>
            </a:r>
            <a:endParaRPr lang="sv-SE" dirty="0"/>
          </a:p>
          <a:p>
            <a:r>
              <a:rPr lang="sv-SE" sz="5400" b="1" dirty="0">
                <a:hlinkClick r:id="rId3"/>
              </a:rPr>
              <a:t>Peter@Lohmander.com</a:t>
            </a:r>
            <a:r>
              <a:rPr lang="sv-SE" sz="5400" b="1" dirty="0"/>
              <a:t> </a:t>
            </a:r>
          </a:p>
          <a:p>
            <a:endParaRPr lang="sv-SE" sz="3200" b="1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A536FE-6FE6-7BD8-0C60-C4E8F86E1D53}"/>
              </a:ext>
            </a:extLst>
          </p:cNvPr>
          <p:cNvSpPr txBox="1"/>
          <p:nvPr/>
        </p:nvSpPr>
        <p:spPr>
          <a:xfrm>
            <a:off x="5703506" y="252305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Peter Lohmander</a:t>
            </a:r>
            <a:b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Optimal Solutions</a:t>
            </a:r>
            <a:b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b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Professor i Skoglig Företagsekonomi </a:t>
            </a:r>
            <a:b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med inriktning mot Ekonomisk Optimering SLU 2000 – 2015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3F9F1F-F178-6FC1-1EDA-5EF91879C55C}"/>
              </a:ext>
            </a:extLst>
          </p:cNvPr>
          <p:cNvSpPr txBox="1"/>
          <p:nvPr/>
        </p:nvSpPr>
        <p:spPr>
          <a:xfrm>
            <a:off x="89459" y="5027741"/>
            <a:ext cx="1213254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Publikationer:</a:t>
            </a:r>
            <a:endParaRPr kumimoji="0" lang="sv-S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http://www.lohmander.com/Information/Ref.htm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088EAB-912A-CC1A-652D-4F4489B9E858}"/>
              </a:ext>
            </a:extLst>
          </p:cNvPr>
          <p:cNvSpPr txBox="1"/>
          <p:nvPr/>
        </p:nvSpPr>
        <p:spPr>
          <a:xfrm>
            <a:off x="5572408" y="297406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924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Platshållare för bildnumm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1B1DA6-F77C-4182-A739-59335218277E}" type="slidenum">
              <a:rPr kumimoji="0" lang="sv-SE" altLang="sv-S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altLang="sv-S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14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1605967" y="6248400"/>
            <a:ext cx="90620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2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Arial Black" panose="020B0A04020102020204" pitchFamily="34" charset="0"/>
              </a:rPr>
              <a:t>Slutavverkningsskogsbruk i Sverige (10 km S Umeå).</a:t>
            </a:r>
          </a:p>
        </p:txBody>
      </p:sp>
    </p:spTree>
    <p:extLst>
      <p:ext uri="{BB962C8B-B14F-4D97-AF65-F5344CB8AC3E}">
        <p14:creationId xmlns:p14="http://schemas.microsoft.com/office/powerpoint/2010/main" val="474369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557E73-1487-FCAC-CC65-ED8C0E36C9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8959"/>
            <a:ext cx="9144000" cy="1301241"/>
          </a:xfrm>
        </p:spPr>
        <p:txBody>
          <a:bodyPr/>
          <a:lstStyle/>
          <a:p>
            <a:pPr algn="l"/>
            <a:r>
              <a:rPr lang="sv-SE" b="1" i="1" dirty="0">
                <a:solidFill>
                  <a:srgbClr val="00B050"/>
                </a:solidFill>
              </a:rPr>
              <a:t>Hyggesfritt skogsbruk:</a:t>
            </a:r>
            <a:endParaRPr lang="en-US" b="1" i="1" dirty="0">
              <a:solidFill>
                <a:srgbClr val="00B050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B1D6F28-014C-7302-8D6A-5DED64F44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65168"/>
            <a:ext cx="9144000" cy="2727664"/>
          </a:xfrm>
        </p:spPr>
        <p:txBody>
          <a:bodyPr>
            <a:noAutofit/>
          </a:bodyPr>
          <a:lstStyle/>
          <a:p>
            <a:pPr algn="l"/>
            <a:r>
              <a:rPr lang="sv-SE" sz="3600" b="1" dirty="0">
                <a:solidFill>
                  <a:srgbClr val="FF0000"/>
                </a:solidFill>
              </a:rPr>
              <a:t>#1.</a:t>
            </a:r>
            <a:r>
              <a:rPr lang="sv-SE" sz="3600" b="1" dirty="0"/>
              <a:t> Man måste inte kalavverka, vilket kan ge stora miljöfördelar av många slag.</a:t>
            </a:r>
          </a:p>
          <a:p>
            <a:pPr algn="l"/>
            <a:r>
              <a:rPr lang="sv-SE" sz="3600" b="1" dirty="0">
                <a:solidFill>
                  <a:srgbClr val="FF0000"/>
                </a:solidFill>
              </a:rPr>
              <a:t>#2.</a:t>
            </a:r>
            <a:r>
              <a:rPr lang="sv-SE" sz="3600" b="1" dirty="0"/>
              <a:t> Man får en betydligt högre andel grova träd i avverkningarna.</a:t>
            </a:r>
          </a:p>
          <a:p>
            <a:pPr algn="l"/>
            <a:r>
              <a:rPr lang="sv-SE" sz="3600" b="1" dirty="0">
                <a:solidFill>
                  <a:srgbClr val="FF0000"/>
                </a:solidFill>
              </a:rPr>
              <a:t>#3.</a:t>
            </a:r>
            <a:r>
              <a:rPr lang="sv-SE" sz="3600" b="1" dirty="0"/>
              <a:t> Lönsamheten kan bli bra.</a:t>
            </a:r>
          </a:p>
          <a:p>
            <a:pPr algn="l"/>
            <a:r>
              <a:rPr lang="sv-SE" sz="3600" b="1" dirty="0">
                <a:solidFill>
                  <a:srgbClr val="FF0000"/>
                </a:solidFill>
              </a:rPr>
              <a:t>#4.</a:t>
            </a:r>
            <a:r>
              <a:rPr lang="sv-SE" sz="3600" b="1" dirty="0"/>
              <a:t> Man bör välja ekonomiskt optimala åtgärder i hyggesfritt skogsbruk.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482215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eter Lohmander">
            <a:extLst>
              <a:ext uri="{FF2B5EF4-FFF2-40B4-BE49-F238E27FC236}">
                <a16:creationId xmlns:a16="http://schemas.microsoft.com/office/drawing/2014/main" id="{E892C470-BC9A-59A1-3408-9A25EFC15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50" y="0"/>
            <a:ext cx="4997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eter Lohmander">
            <a:extLst>
              <a:ext uri="{FF2B5EF4-FFF2-40B4-BE49-F238E27FC236}">
                <a16:creationId xmlns:a16="http://schemas.microsoft.com/office/drawing/2014/main" id="{2A8785ED-C6EF-ED9D-A36B-33B0FB497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5" y="0"/>
            <a:ext cx="4543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66D17B-C9BF-8F6C-AD79-7AE917345340}"/>
              </a:ext>
            </a:extLst>
          </p:cNvPr>
          <p:cNvSpPr txBox="1"/>
          <p:nvPr/>
        </p:nvSpPr>
        <p:spPr>
          <a:xfrm>
            <a:off x="304800" y="351562"/>
            <a:ext cx="6096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Hyggesfritt</a:t>
            </a:r>
            <a:endParaRPr lang="sv-SE" sz="3600" b="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skogsbruk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vid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Bielite</a:t>
            </a: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Västerbotten,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Sverige.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A1B884-5640-BD56-EA53-572B6A065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960D-9FA1-4C11-BE55-5433B3C096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88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eter Lohmander">
            <a:extLst>
              <a:ext uri="{FF2B5EF4-FFF2-40B4-BE49-F238E27FC236}">
                <a16:creationId xmlns:a16="http://schemas.microsoft.com/office/drawing/2014/main" id="{CF8ED872-03A8-53E5-6878-BE15F6AD0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0"/>
            <a:ext cx="10358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684747-F5C6-188D-A889-F026F276892B}"/>
              </a:ext>
            </a:extLst>
          </p:cNvPr>
          <p:cNvSpPr txBox="1"/>
          <p:nvPr/>
        </p:nvSpPr>
        <p:spPr>
          <a:xfrm>
            <a:off x="180975" y="238125"/>
            <a:ext cx="80743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Maskinerna har inga problem att förflytta sig </a:t>
            </a:r>
          </a:p>
          <a:p>
            <a:r>
              <a:rPr lang="sv-SE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mellan de träd som lämnas till framtiden.</a:t>
            </a:r>
            <a:endParaRPr lang="en-US" sz="32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E11060-D752-11DE-B01E-14E3FD321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960D-9FA1-4C11-BE55-5433B3C096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61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eter Lohmander">
            <a:extLst>
              <a:ext uri="{FF2B5EF4-FFF2-40B4-BE49-F238E27FC236}">
                <a16:creationId xmlns:a16="http://schemas.microsoft.com/office/drawing/2014/main" id="{CC0E103C-BF8F-5BA1-5658-537FBCAD7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0"/>
            <a:ext cx="10358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05895D-9C23-428F-34B4-FE0FD794BB60}"/>
              </a:ext>
            </a:extLst>
          </p:cNvPr>
          <p:cNvSpPr txBox="1"/>
          <p:nvPr/>
        </p:nvSpPr>
        <p:spPr>
          <a:xfrm>
            <a:off x="152400" y="335786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Maskinerna har tillräcklig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32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</a:rPr>
              <a:t>plats för alla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32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</a:rPr>
              <a:t>arbetsmoment.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579F38-AC0B-4108-80A2-574E71A2B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960D-9FA1-4C11-BE55-5433B3C096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eter Lohmander">
            <a:extLst>
              <a:ext uri="{FF2B5EF4-FFF2-40B4-BE49-F238E27FC236}">
                <a16:creationId xmlns:a16="http://schemas.microsoft.com/office/drawing/2014/main" id="{E2731992-8473-F16D-06A3-71C882871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0"/>
            <a:ext cx="10358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8A5D47-10BF-2628-E0F2-241BAB6FEE51}"/>
              </a:ext>
            </a:extLst>
          </p:cNvPr>
          <p:cNvSpPr txBox="1"/>
          <p:nvPr/>
        </p:nvSpPr>
        <p:spPr>
          <a:xfrm>
            <a:off x="133350" y="352425"/>
            <a:ext cx="9004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Grova timmerstockar av utmärkt kvalitet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DE3EC4-A8C7-05CB-8BCF-CE6D033C6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960D-9FA1-4C11-BE55-5433B3C096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88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tandardformgivning">
  <a:themeElements>
    <a:clrScheme name="Standardformgivning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66"/>
      </a:hlink>
      <a:folHlink>
        <a:srgbClr val="000066"/>
      </a:folHlink>
    </a:clrScheme>
    <a:fontScheme name="Standardformgivning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66"/>
        </a:hlink>
        <a:folHlink>
          <a:srgbClr val="00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892</Words>
  <Application>Microsoft Office PowerPoint</Application>
  <PresentationFormat>Widescreen</PresentationFormat>
  <Paragraphs>250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Aharoni</vt:lpstr>
      <vt:lpstr>Arial</vt:lpstr>
      <vt:lpstr>Arial Black</vt:lpstr>
      <vt:lpstr>Calibri</vt:lpstr>
      <vt:lpstr>Calibri Light</vt:lpstr>
      <vt:lpstr>Times New Roman</vt:lpstr>
      <vt:lpstr>Office Theme</vt:lpstr>
      <vt:lpstr>8_Office-tema</vt:lpstr>
      <vt:lpstr>Standardformgivning</vt:lpstr>
      <vt:lpstr>Ekonomiskt Optimalt  och  Miljömässigt Rationellt  Hyggesfritt Skogsbruk    </vt:lpstr>
      <vt:lpstr>PowerPoint Presentation</vt:lpstr>
      <vt:lpstr>PowerPoint Presentation</vt:lpstr>
      <vt:lpstr>PowerPoint Presentation</vt:lpstr>
      <vt:lpstr>Hyggesfritt skogsbruk: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Hyggesfritt skogsbruk: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Hyggesfritt, klimat och biologisk mångfald:</vt:lpstr>
      <vt:lpstr>Hyggesfritt skogsbruk: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Lohmander</dc:creator>
  <cp:lastModifiedBy>Peter Lohmander</cp:lastModifiedBy>
  <cp:revision>58</cp:revision>
  <dcterms:created xsi:type="dcterms:W3CDTF">2023-10-15T11:12:17Z</dcterms:created>
  <dcterms:modified xsi:type="dcterms:W3CDTF">2023-10-18T10:57:35Z</dcterms:modified>
</cp:coreProperties>
</file>