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2" d="100"/>
          <a:sy n="112" d="100"/>
        </p:scale>
        <p:origin x="50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4539-EAC5-48CB-9565-50E752BF0007}" type="datetimeFigureOut">
              <a:rPr lang="sv-SE" smtClean="0"/>
              <a:t>2019-02-02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3A28-C679-4641-82BE-6D79830F0C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1023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4539-EAC5-48CB-9565-50E752BF0007}" type="datetimeFigureOut">
              <a:rPr lang="sv-SE" smtClean="0"/>
              <a:t>2019-02-02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3A28-C679-4641-82BE-6D79830F0C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6690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4539-EAC5-48CB-9565-50E752BF0007}" type="datetimeFigureOut">
              <a:rPr lang="sv-SE" smtClean="0"/>
              <a:t>2019-02-02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3A28-C679-4641-82BE-6D79830F0C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846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4539-EAC5-48CB-9565-50E752BF0007}" type="datetimeFigureOut">
              <a:rPr lang="sv-SE" smtClean="0"/>
              <a:t>2019-02-02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3A28-C679-4641-82BE-6D79830F0C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7216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4539-EAC5-48CB-9565-50E752BF0007}" type="datetimeFigureOut">
              <a:rPr lang="sv-SE" smtClean="0"/>
              <a:t>2019-02-02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3A28-C679-4641-82BE-6D79830F0C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0461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4539-EAC5-48CB-9565-50E752BF0007}" type="datetimeFigureOut">
              <a:rPr lang="sv-SE" smtClean="0"/>
              <a:t>2019-02-02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3A28-C679-4641-82BE-6D79830F0C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4081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4539-EAC5-48CB-9565-50E752BF0007}" type="datetimeFigureOut">
              <a:rPr lang="sv-SE" smtClean="0"/>
              <a:t>2019-02-02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3A28-C679-4641-82BE-6D79830F0C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945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4539-EAC5-48CB-9565-50E752BF0007}" type="datetimeFigureOut">
              <a:rPr lang="sv-SE" smtClean="0"/>
              <a:t>2019-02-02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3A28-C679-4641-82BE-6D79830F0C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5270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4539-EAC5-48CB-9565-50E752BF0007}" type="datetimeFigureOut">
              <a:rPr lang="sv-SE" smtClean="0"/>
              <a:t>2019-02-02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3A28-C679-4641-82BE-6D79830F0C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9823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4539-EAC5-48CB-9565-50E752BF0007}" type="datetimeFigureOut">
              <a:rPr lang="sv-SE" smtClean="0"/>
              <a:t>2019-02-02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3A28-C679-4641-82BE-6D79830F0C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7316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44539-EAC5-48CB-9565-50E752BF0007}" type="datetimeFigureOut">
              <a:rPr lang="sv-SE" smtClean="0"/>
              <a:t>2019-02-02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43A28-C679-4641-82BE-6D79830F0C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6808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44539-EAC5-48CB-9565-50E752BF0007}" type="datetimeFigureOut">
              <a:rPr lang="sv-SE" smtClean="0"/>
              <a:t>2019-02-02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43A28-C679-4641-82BE-6D79830F0C0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9100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ohmander.com/" TargetMode="External"/><Relationship Id="rId3" Type="http://schemas.openxmlformats.org/officeDocument/2006/relationships/image" Target="../media/image3.jpg"/><Relationship Id="rId7" Type="http://schemas.openxmlformats.org/officeDocument/2006/relationships/hyperlink" Target="https://www.youtube.com/watch?v=7QEeQhMr33E" TargetMode="External"/><Relationship Id="rId12" Type="http://schemas.openxmlformats.org/officeDocument/2006/relationships/image" Target="../media/image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5.jpeg"/><Relationship Id="rId10" Type="http://schemas.openxmlformats.org/officeDocument/2006/relationships/image" Target="../media/image1.wmf"/><Relationship Id="rId4" Type="http://schemas.openxmlformats.org/officeDocument/2006/relationships/image" Target="../media/image4.jpeg"/><Relationship Id="rId9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370" y="-388961"/>
            <a:ext cx="10156122" cy="6858000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311" y="3179929"/>
            <a:ext cx="1902822" cy="1623643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311" y="4803572"/>
            <a:ext cx="1910689" cy="1665467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548" y="6603"/>
            <a:ext cx="2519452" cy="1610435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300252" y="102358"/>
            <a:ext cx="3828196" cy="7463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SSAFR 2019 Song: </a:t>
            </a:r>
            <a:r>
              <a:rPr lang="sv-SE" dirty="0" err="1" smtClean="0"/>
              <a:t>Methods</a:t>
            </a:r>
            <a:r>
              <a:rPr lang="sv-SE" dirty="0" smtClean="0"/>
              <a:t> in </a:t>
            </a:r>
            <a:r>
              <a:rPr lang="sv-SE" dirty="0" err="1" smtClean="0"/>
              <a:t>Math</a:t>
            </a:r>
            <a:endParaRPr lang="sv-SE" dirty="0" smtClean="0"/>
          </a:p>
          <a:p>
            <a:r>
              <a:rPr lang="sv-SE" sz="1200" dirty="0" err="1" smtClean="0"/>
              <a:t>Lyrics</a:t>
            </a:r>
            <a:r>
              <a:rPr lang="sv-SE" sz="1200" dirty="0" smtClean="0"/>
              <a:t>: Peter </a:t>
            </a:r>
            <a:r>
              <a:rPr lang="sv-SE" sz="1200" dirty="0" err="1" smtClean="0"/>
              <a:t>Lohmander</a:t>
            </a:r>
            <a:endParaRPr lang="sv-SE" sz="1200" dirty="0" smtClean="0"/>
          </a:p>
          <a:p>
            <a:r>
              <a:rPr lang="sv-SE" sz="1200" dirty="0" err="1" smtClean="0"/>
              <a:t>Melody</a:t>
            </a:r>
            <a:r>
              <a:rPr lang="sv-SE" sz="1200" dirty="0" smtClean="0"/>
              <a:t>: </a:t>
            </a:r>
            <a:r>
              <a:rPr lang="sv-SE" sz="1200" dirty="0" err="1" smtClean="0"/>
              <a:t>Dire</a:t>
            </a:r>
            <a:r>
              <a:rPr lang="sv-SE" sz="1200" dirty="0" smtClean="0"/>
              <a:t> Straits, Brothers in Arms</a:t>
            </a:r>
          </a:p>
          <a:p>
            <a:endParaRPr lang="sv-SE" sz="1200" dirty="0"/>
          </a:p>
          <a:p>
            <a:r>
              <a:rPr lang="sv-SE" sz="1100" dirty="0" err="1" smtClean="0"/>
              <a:t>Inconsistent</a:t>
            </a:r>
            <a:r>
              <a:rPr lang="sv-SE" sz="1100" dirty="0" smtClean="0"/>
              <a:t> </a:t>
            </a:r>
            <a:r>
              <a:rPr lang="sv-SE" sz="1100" dirty="0"/>
              <a:t>solutions </a:t>
            </a:r>
          </a:p>
          <a:p>
            <a:r>
              <a:rPr lang="sv-SE" sz="1100" dirty="0" err="1"/>
              <a:t>We</a:t>
            </a:r>
            <a:r>
              <a:rPr lang="sv-SE" sz="1100" dirty="0"/>
              <a:t> </a:t>
            </a:r>
            <a:r>
              <a:rPr lang="sv-SE" sz="1100" dirty="0" err="1"/>
              <a:t>know</a:t>
            </a:r>
            <a:r>
              <a:rPr lang="sv-SE" sz="1100" dirty="0"/>
              <a:t> </a:t>
            </a:r>
            <a:r>
              <a:rPr lang="sv-SE" sz="1100" dirty="0" err="1" smtClean="0"/>
              <a:t>them</a:t>
            </a:r>
            <a:r>
              <a:rPr lang="sv-SE" sz="1100" dirty="0" smtClean="0"/>
              <a:t> by </a:t>
            </a:r>
            <a:r>
              <a:rPr lang="sv-SE" sz="1100" dirty="0" err="1" smtClean="0"/>
              <a:t>now</a:t>
            </a:r>
            <a:r>
              <a:rPr lang="sv-SE" sz="1100" dirty="0"/>
              <a:t>,</a:t>
            </a:r>
          </a:p>
          <a:p>
            <a:r>
              <a:rPr lang="sv-SE" sz="1100" dirty="0" err="1"/>
              <a:t>But</a:t>
            </a:r>
            <a:r>
              <a:rPr lang="sv-SE" sz="1100" dirty="0"/>
              <a:t> </a:t>
            </a:r>
            <a:r>
              <a:rPr lang="sv-SE" sz="1100" dirty="0" err="1"/>
              <a:t>our</a:t>
            </a:r>
            <a:r>
              <a:rPr lang="sv-SE" sz="1100" dirty="0"/>
              <a:t> </a:t>
            </a:r>
            <a:r>
              <a:rPr lang="sv-SE" sz="1100" dirty="0" err="1"/>
              <a:t>background</a:t>
            </a:r>
            <a:r>
              <a:rPr lang="sv-SE" sz="1100" dirty="0"/>
              <a:t> is science,</a:t>
            </a:r>
          </a:p>
          <a:p>
            <a:r>
              <a:rPr lang="sv-SE" sz="1100" dirty="0" err="1" smtClean="0"/>
              <a:t>Where</a:t>
            </a:r>
            <a:r>
              <a:rPr lang="sv-SE" sz="1100" dirty="0" smtClean="0"/>
              <a:t> </a:t>
            </a:r>
            <a:r>
              <a:rPr lang="sv-SE" sz="1100" dirty="0" err="1" smtClean="0"/>
              <a:t>math</a:t>
            </a:r>
            <a:r>
              <a:rPr lang="sv-SE" sz="1100" dirty="0" smtClean="0"/>
              <a:t> </a:t>
            </a:r>
            <a:r>
              <a:rPr lang="sv-SE" sz="1100" dirty="0"/>
              <a:t>is </a:t>
            </a:r>
            <a:r>
              <a:rPr lang="sv-SE" sz="1100" dirty="0" err="1" smtClean="0"/>
              <a:t>key</a:t>
            </a:r>
            <a:r>
              <a:rPr lang="sv-SE" sz="1100" dirty="0"/>
              <a:t>,</a:t>
            </a:r>
          </a:p>
          <a:p>
            <a:r>
              <a:rPr lang="sv-SE" sz="1100" dirty="0" err="1"/>
              <a:t>Some</a:t>
            </a:r>
            <a:r>
              <a:rPr lang="sv-SE" sz="1100" dirty="0"/>
              <a:t> </a:t>
            </a:r>
            <a:r>
              <a:rPr lang="sv-SE" sz="1100" dirty="0" err="1"/>
              <a:t>day</a:t>
            </a:r>
            <a:r>
              <a:rPr lang="sv-SE" sz="1100" dirty="0"/>
              <a:t> </a:t>
            </a:r>
            <a:r>
              <a:rPr lang="sv-SE" sz="1100" dirty="0" err="1"/>
              <a:t>you'll</a:t>
            </a:r>
            <a:r>
              <a:rPr lang="sv-SE" sz="1100" dirty="0"/>
              <a:t> </a:t>
            </a:r>
            <a:r>
              <a:rPr lang="sv-SE" sz="1100" dirty="0" err="1"/>
              <a:t>return</a:t>
            </a:r>
            <a:r>
              <a:rPr lang="sv-SE" sz="1100" dirty="0"/>
              <a:t> to</a:t>
            </a:r>
          </a:p>
          <a:p>
            <a:r>
              <a:rPr lang="sv-SE" sz="1100" dirty="0"/>
              <a:t>Derivations so pure,</a:t>
            </a:r>
          </a:p>
          <a:p>
            <a:r>
              <a:rPr lang="sv-SE" sz="1100" dirty="0" err="1" smtClean="0"/>
              <a:t>You'll</a:t>
            </a:r>
            <a:r>
              <a:rPr lang="sv-SE" sz="1100" dirty="0" smtClean="0"/>
              <a:t> </a:t>
            </a:r>
            <a:r>
              <a:rPr lang="sv-SE" sz="1100" dirty="0"/>
              <a:t>no </a:t>
            </a:r>
            <a:r>
              <a:rPr lang="sv-SE" sz="1100" dirty="0" err="1"/>
              <a:t>longer</a:t>
            </a:r>
            <a:r>
              <a:rPr lang="sv-SE" sz="1100" dirty="0"/>
              <a:t> risk </a:t>
            </a:r>
          </a:p>
          <a:p>
            <a:r>
              <a:rPr lang="sv-SE" sz="1100" dirty="0"/>
              <a:t>To be </a:t>
            </a:r>
            <a:r>
              <a:rPr lang="sv-SE" sz="1100" dirty="0" err="1"/>
              <a:t>guessing</a:t>
            </a:r>
            <a:r>
              <a:rPr lang="sv-SE" sz="1100" dirty="0"/>
              <a:t> </a:t>
            </a:r>
            <a:r>
              <a:rPr lang="sv-SE" sz="1100" dirty="0" smtClean="0"/>
              <a:t>and </a:t>
            </a:r>
            <a:r>
              <a:rPr lang="sv-SE" sz="1100" dirty="0" err="1" smtClean="0"/>
              <a:t>wrong</a:t>
            </a:r>
            <a:endParaRPr lang="sv-SE" sz="1100" dirty="0" smtClean="0"/>
          </a:p>
          <a:p>
            <a:endParaRPr lang="sv-SE" sz="1100" dirty="0"/>
          </a:p>
          <a:p>
            <a:r>
              <a:rPr lang="en-US" sz="1100" dirty="0"/>
              <a:t>Through these fields of confusion,</a:t>
            </a:r>
          </a:p>
          <a:p>
            <a:r>
              <a:rPr lang="en-US" sz="1100" dirty="0"/>
              <a:t>Incompleteness and lies,</a:t>
            </a:r>
          </a:p>
          <a:p>
            <a:r>
              <a:rPr lang="en-US" sz="1100" dirty="0"/>
              <a:t>I've witnessed your suffering,</a:t>
            </a:r>
          </a:p>
          <a:p>
            <a:r>
              <a:rPr lang="en-US" sz="1100" dirty="0"/>
              <a:t>As the errors grow wild,</a:t>
            </a:r>
          </a:p>
          <a:p>
            <a:r>
              <a:rPr lang="en-US" sz="1100" dirty="0"/>
              <a:t>And though they did hurt us so bad</a:t>
            </a:r>
          </a:p>
          <a:p>
            <a:r>
              <a:rPr lang="en-US" sz="1100" dirty="0"/>
              <a:t>With solutions quite wrong,</a:t>
            </a:r>
          </a:p>
          <a:p>
            <a:r>
              <a:rPr lang="en-US" sz="1100" dirty="0"/>
              <a:t>You did not desert me</a:t>
            </a:r>
          </a:p>
          <a:p>
            <a:r>
              <a:rPr lang="en-US" sz="1100" dirty="0"/>
              <a:t>My methods in math</a:t>
            </a:r>
          </a:p>
          <a:p>
            <a:endParaRPr lang="sv-SE" sz="1100" dirty="0" smtClean="0"/>
          </a:p>
          <a:p>
            <a:r>
              <a:rPr lang="en-US" sz="1100" dirty="0"/>
              <a:t>There's so many different plans</a:t>
            </a:r>
          </a:p>
          <a:p>
            <a:r>
              <a:rPr lang="en-US" sz="1100" dirty="0"/>
              <a:t>So many different trends</a:t>
            </a:r>
          </a:p>
          <a:p>
            <a:r>
              <a:rPr lang="en-US" sz="1100" dirty="0"/>
              <a:t>And there is just one solution,</a:t>
            </a:r>
          </a:p>
          <a:p>
            <a:r>
              <a:rPr lang="en-US" sz="1100" dirty="0"/>
              <a:t>Which is the optimal one</a:t>
            </a:r>
          </a:p>
          <a:p>
            <a:endParaRPr lang="sv-SE" sz="1100" dirty="0" smtClean="0"/>
          </a:p>
          <a:p>
            <a:r>
              <a:rPr lang="en-US" sz="1100" dirty="0"/>
              <a:t>Now our science goes quite well</a:t>
            </a:r>
          </a:p>
          <a:p>
            <a:r>
              <a:rPr lang="en-US" sz="1100" dirty="0"/>
              <a:t>Our solutions ride high</a:t>
            </a:r>
          </a:p>
          <a:p>
            <a:r>
              <a:rPr lang="en-US" sz="1100" dirty="0"/>
              <a:t>Now we all know very well</a:t>
            </a:r>
          </a:p>
          <a:p>
            <a:r>
              <a:rPr lang="en-US" sz="1100" dirty="0"/>
              <a:t>Every lie has to die</a:t>
            </a:r>
          </a:p>
          <a:p>
            <a:r>
              <a:rPr lang="en-US" sz="1100" dirty="0"/>
              <a:t>But it's written in the starlight</a:t>
            </a:r>
          </a:p>
          <a:p>
            <a:r>
              <a:rPr lang="en-US" sz="1100" dirty="0"/>
              <a:t>And every line in your palm</a:t>
            </a:r>
          </a:p>
          <a:p>
            <a:r>
              <a:rPr lang="en-US" sz="1100" dirty="0"/>
              <a:t>Only fools can make war</a:t>
            </a:r>
          </a:p>
          <a:p>
            <a:r>
              <a:rPr lang="en-US" sz="1100" dirty="0"/>
              <a:t>On our methods in math</a:t>
            </a:r>
          </a:p>
          <a:p>
            <a:endParaRPr lang="sv-SE" sz="1200" dirty="0" smtClean="0"/>
          </a:p>
          <a:p>
            <a:endParaRPr lang="sv-SE" sz="1200" dirty="0"/>
          </a:p>
          <a:p>
            <a:endParaRPr lang="sv-SE" sz="1200" dirty="0" smtClean="0"/>
          </a:p>
          <a:p>
            <a:endParaRPr lang="sv-SE" sz="1200" dirty="0" smtClean="0"/>
          </a:p>
          <a:p>
            <a:endParaRPr lang="sv-SE" sz="1200" dirty="0" smtClean="0"/>
          </a:p>
          <a:p>
            <a:endParaRPr lang="sv-SE" sz="1200" dirty="0"/>
          </a:p>
          <a:p>
            <a:endParaRPr lang="sv-SE" sz="1200" dirty="0"/>
          </a:p>
        </p:txBody>
      </p:sp>
      <p:sp>
        <p:nvSpPr>
          <p:cNvPr id="2" name="textruta 1"/>
          <p:cNvSpPr txBox="1"/>
          <p:nvPr/>
        </p:nvSpPr>
        <p:spPr>
          <a:xfrm>
            <a:off x="2214350" y="5636305"/>
            <a:ext cx="32278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 err="1"/>
              <a:t>Yoni</a:t>
            </a:r>
            <a:r>
              <a:rPr lang="sv-SE" sz="1100" dirty="0"/>
              <a:t> Schlesinger | Brothers in Arms (</a:t>
            </a:r>
            <a:r>
              <a:rPr lang="sv-SE" sz="1100" dirty="0" err="1"/>
              <a:t>Dire</a:t>
            </a:r>
            <a:r>
              <a:rPr lang="sv-SE" sz="1100" dirty="0"/>
              <a:t> Straits) </a:t>
            </a:r>
            <a:endParaRPr lang="sv-SE" sz="1100" dirty="0" smtClean="0"/>
          </a:p>
          <a:p>
            <a:r>
              <a:rPr lang="sv-SE" sz="1100" dirty="0" smtClean="0"/>
              <a:t>solo </a:t>
            </a:r>
            <a:r>
              <a:rPr lang="sv-SE" sz="1100" dirty="0"/>
              <a:t>fingerstyle | B&amp;G Little </a:t>
            </a:r>
            <a:r>
              <a:rPr lang="sv-SE" sz="1100" dirty="0" err="1" smtClean="0"/>
              <a:t>Sister</a:t>
            </a:r>
            <a:endParaRPr lang="sv-SE" sz="1100" dirty="0" smtClean="0"/>
          </a:p>
          <a:p>
            <a:r>
              <a:rPr lang="sv-SE" sz="1100" dirty="0">
                <a:hlinkClick r:id="rId7"/>
              </a:rPr>
              <a:t>https://</a:t>
            </a:r>
            <a:r>
              <a:rPr lang="sv-SE" sz="1100" dirty="0" smtClean="0">
                <a:hlinkClick r:id="rId7"/>
              </a:rPr>
              <a:t>www.youtube.com/watch?v=7QEeQhMr33E</a:t>
            </a:r>
            <a:r>
              <a:rPr lang="sv-SE" sz="1100" dirty="0" smtClean="0"/>
              <a:t> </a:t>
            </a:r>
            <a:endParaRPr lang="sv-SE" sz="1100" dirty="0"/>
          </a:p>
        </p:txBody>
      </p:sp>
      <p:sp>
        <p:nvSpPr>
          <p:cNvPr id="3" name="Rektangel 2"/>
          <p:cNvSpPr/>
          <p:nvPr/>
        </p:nvSpPr>
        <p:spPr>
          <a:xfrm>
            <a:off x="2214350" y="5636305"/>
            <a:ext cx="3227884" cy="6621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/>
          <p:cNvSpPr txBox="1"/>
          <p:nvPr/>
        </p:nvSpPr>
        <p:spPr>
          <a:xfrm>
            <a:off x="9913501" y="1617038"/>
            <a:ext cx="20375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>
                <a:hlinkClick r:id="rId8"/>
              </a:rPr>
              <a:t>http://www.lohmander.com</a:t>
            </a:r>
            <a:r>
              <a:rPr lang="sv-SE" sz="1200" dirty="0" smtClean="0">
                <a:hlinkClick r:id="rId8"/>
              </a:rPr>
              <a:t>/</a:t>
            </a:r>
            <a:r>
              <a:rPr lang="sv-SE" sz="1200" dirty="0" smtClean="0"/>
              <a:t> </a:t>
            </a:r>
            <a:endParaRPr lang="sv-SE" sz="1200" dirty="0"/>
          </a:p>
        </p:txBody>
      </p:sp>
      <p:sp>
        <p:nvSpPr>
          <p:cNvPr id="12" name="textruta 11"/>
          <p:cNvSpPr txBox="1"/>
          <p:nvPr/>
        </p:nvSpPr>
        <p:spPr>
          <a:xfrm>
            <a:off x="7418717" y="341806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i="1" dirty="0" smtClean="0">
                <a:solidFill>
                  <a:srgbClr val="FF0000"/>
                </a:solidFill>
              </a:rPr>
              <a:t>The Andes</a:t>
            </a:r>
            <a:endParaRPr lang="sv-SE" b="1" i="1" dirty="0">
              <a:solidFill>
                <a:srgbClr val="FF0000"/>
              </a:solidFill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3866435" y="2454395"/>
            <a:ext cx="918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i="1" dirty="0" smtClean="0">
                <a:solidFill>
                  <a:srgbClr val="00B050"/>
                </a:solidFill>
              </a:rPr>
              <a:t>Forests </a:t>
            </a:r>
          </a:p>
          <a:p>
            <a:r>
              <a:rPr lang="sv-SE" b="1" i="1" dirty="0" err="1" smtClean="0">
                <a:solidFill>
                  <a:srgbClr val="00B050"/>
                </a:solidFill>
              </a:rPr>
              <a:t>of</a:t>
            </a:r>
            <a:r>
              <a:rPr lang="sv-SE" b="1" i="1" dirty="0" smtClean="0">
                <a:solidFill>
                  <a:srgbClr val="00B050"/>
                </a:solidFill>
              </a:rPr>
              <a:t> Chile</a:t>
            </a:r>
            <a:endParaRPr lang="sv-SE" b="1" i="1" dirty="0">
              <a:solidFill>
                <a:srgbClr val="00B050"/>
              </a:solidFill>
            </a:endParaRPr>
          </a:p>
        </p:txBody>
      </p:sp>
      <p:sp>
        <p:nvSpPr>
          <p:cNvPr id="14" name="textruta 13"/>
          <p:cNvSpPr txBox="1"/>
          <p:nvPr/>
        </p:nvSpPr>
        <p:spPr>
          <a:xfrm>
            <a:off x="4197202" y="5083431"/>
            <a:ext cx="1452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i="1" dirty="0" smtClean="0">
                <a:solidFill>
                  <a:srgbClr val="0070C0"/>
                </a:solidFill>
              </a:rPr>
              <a:t>Pacific Ocean</a:t>
            </a:r>
            <a:endParaRPr lang="sv-SE" b="1" i="1" dirty="0">
              <a:solidFill>
                <a:srgbClr val="0070C0"/>
              </a:solidFill>
            </a:endParaRPr>
          </a:p>
        </p:txBody>
      </p:sp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491348"/>
              </p:ext>
            </p:extLst>
          </p:nvPr>
        </p:nvGraphicFramePr>
        <p:xfrm>
          <a:off x="7065034" y="5452763"/>
          <a:ext cx="2848467" cy="277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9" imgW="2349360" imgH="228600" progId="Equation.DSMT4">
                  <p:embed/>
                </p:oleObj>
              </mc:Choice>
              <mc:Fallback>
                <p:oleObj name="Equation" r:id="rId9" imgW="23493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065034" y="5452763"/>
                        <a:ext cx="2848467" cy="277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743799"/>
              </p:ext>
            </p:extLst>
          </p:nvPr>
        </p:nvGraphicFramePr>
        <p:xfrm>
          <a:off x="7753352" y="5770523"/>
          <a:ext cx="1773601" cy="465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11" imgW="1498320" imgH="393480" progId="Equation.DSMT4">
                  <p:embed/>
                </p:oleObj>
              </mc:Choice>
              <mc:Fallback>
                <p:oleObj name="Equation" r:id="rId11" imgW="1498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53352" y="5770523"/>
                        <a:ext cx="1773601" cy="4659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ruta 16"/>
          <p:cNvSpPr txBox="1"/>
          <p:nvPr/>
        </p:nvSpPr>
        <p:spPr>
          <a:xfrm>
            <a:off x="3263228" y="3592045"/>
            <a:ext cx="16504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i="1" dirty="0" smtClean="0">
                <a:solidFill>
                  <a:srgbClr val="7030A0"/>
                </a:solidFill>
              </a:rPr>
              <a:t>SSAFR 2019</a:t>
            </a:r>
          </a:p>
          <a:p>
            <a:r>
              <a:rPr lang="sv-SE" b="1" i="1" dirty="0" smtClean="0">
                <a:solidFill>
                  <a:srgbClr val="7030A0"/>
                </a:solidFill>
              </a:rPr>
              <a:t>in Puerto Varas</a:t>
            </a:r>
          </a:p>
          <a:p>
            <a:r>
              <a:rPr lang="sv-SE" b="1" i="1" dirty="0" err="1" smtClean="0">
                <a:solidFill>
                  <a:srgbClr val="7030A0"/>
                </a:solidFill>
              </a:rPr>
              <a:t>March</a:t>
            </a:r>
            <a:r>
              <a:rPr lang="sv-SE" b="1" i="1" dirty="0" smtClean="0">
                <a:solidFill>
                  <a:srgbClr val="7030A0"/>
                </a:solidFill>
              </a:rPr>
              <a:t> 3-7</a:t>
            </a:r>
            <a:endParaRPr lang="sv-SE" b="1" i="1" dirty="0">
              <a:solidFill>
                <a:srgbClr val="7030A0"/>
              </a:solidFill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7670355" y="5063125"/>
            <a:ext cx="185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u="sng" dirty="0" err="1" smtClean="0"/>
              <a:t>Principle</a:t>
            </a:r>
            <a:r>
              <a:rPr lang="sv-SE" u="sng" dirty="0" smtClean="0"/>
              <a:t> </a:t>
            </a:r>
            <a:r>
              <a:rPr lang="sv-SE" u="sng" dirty="0" err="1" smtClean="0"/>
              <a:t>of</a:t>
            </a:r>
            <a:r>
              <a:rPr lang="sv-SE" u="sng" dirty="0" smtClean="0"/>
              <a:t> Chile:</a:t>
            </a:r>
            <a:endParaRPr lang="sv-SE" u="sng" dirty="0"/>
          </a:p>
        </p:txBody>
      </p:sp>
      <p:sp>
        <p:nvSpPr>
          <p:cNvPr id="19" name="Ellips 18"/>
          <p:cNvSpPr/>
          <p:nvPr/>
        </p:nvSpPr>
        <p:spPr>
          <a:xfrm>
            <a:off x="6912591" y="4940490"/>
            <a:ext cx="3302757" cy="1651379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520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204</Words>
  <Application>Microsoft Office PowerPoint</Application>
  <PresentationFormat>Bredbild</PresentationFormat>
  <Paragraphs>52</Paragraphs>
  <Slides>1</Slides>
  <Notes>0</Notes>
  <HiddenSlides>0</HiddenSlides>
  <MMClips>0</MMClips>
  <ScaleCrop>false</ScaleCrop>
  <HeadingPairs>
    <vt:vector size="8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MathType 5.0 Equation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Peter</dc:creator>
  <cp:lastModifiedBy>Peter</cp:lastModifiedBy>
  <cp:revision>15</cp:revision>
  <dcterms:created xsi:type="dcterms:W3CDTF">2019-01-31T23:52:18Z</dcterms:created>
  <dcterms:modified xsi:type="dcterms:W3CDTF">2019-02-02T13:27:14Z</dcterms:modified>
</cp:coreProperties>
</file>